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embeddedFontLst>
    <p:embeddedFont>
      <p:font typeface="Roboto Slab"/>
      <p:regular r:id="rId18"/>
      <p:bold r:id="rId19"/>
    </p:embeddedFont>
    <p:embeddedFont>
      <p:font typeface="Roboto"/>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11" Type="http://schemas.openxmlformats.org/officeDocument/2006/relationships/slide" Target="slides/slide6.xml"/><Relationship Id="rId22" Type="http://schemas.openxmlformats.org/officeDocument/2006/relationships/font" Target="fonts/Roboto-italic.fntdata"/><Relationship Id="rId10" Type="http://schemas.openxmlformats.org/officeDocument/2006/relationships/slide" Target="slides/slide5.xml"/><Relationship Id="rId21" Type="http://schemas.openxmlformats.org/officeDocument/2006/relationships/font" Target="fonts/Roboto-bold.fntdata"/><Relationship Id="rId13" Type="http://schemas.openxmlformats.org/officeDocument/2006/relationships/slide" Target="slides/slide8.xml"/><Relationship Id="rId12" Type="http://schemas.openxmlformats.org/officeDocument/2006/relationships/slide" Target="slides/slide7.xml"/><Relationship Id="rId23"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RobotoSlab-bold.fntdata"/><Relationship Id="rId6" Type="http://schemas.openxmlformats.org/officeDocument/2006/relationships/slide" Target="slides/slide1.xml"/><Relationship Id="rId18" Type="http://schemas.openxmlformats.org/officeDocument/2006/relationships/font" Target="fonts/RobotoSlab-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OXURQKbyPBg#action=share"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Google Shape;7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g45da63845d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45da63845d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g569d243315_1_3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569d243315_1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Google Shape;151;g45da63845d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45da63845d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45d2a62551_0_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45d2a62551_0_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 name="Shape 85"/>
        <p:cNvGrpSpPr/>
        <p:nvPr/>
      </p:nvGrpSpPr>
      <p:grpSpPr>
        <a:xfrm>
          <a:off x="0" y="0"/>
          <a:ext cx="0" cy="0"/>
          <a:chOff x="0" y="0"/>
          <a:chExt cx="0" cy="0"/>
        </a:xfrm>
      </p:grpSpPr>
      <p:sp>
        <p:nvSpPr>
          <p:cNvPr id="86" name="Google Shape;86;g45d32c340f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45d32c340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g45d32c340f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45d32c340f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 name="Shape 101"/>
        <p:cNvGrpSpPr/>
        <p:nvPr/>
      </p:nvGrpSpPr>
      <p:grpSpPr>
        <a:xfrm>
          <a:off x="0" y="0"/>
          <a:ext cx="0" cy="0"/>
          <a:chOff x="0" y="0"/>
          <a:chExt cx="0" cy="0"/>
        </a:xfrm>
      </p:grpSpPr>
      <p:sp>
        <p:nvSpPr>
          <p:cNvPr id="102" name="Google Shape;102;g45da63845d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45da63845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cs"/>
              <a:t>these pictures are from Prague. Famous places like Charles Bridge,</a:t>
            </a:r>
            <a:r>
              <a:rPr lang="cs" sz="1800">
                <a:solidFill>
                  <a:srgbClr val="222222"/>
                </a:solidFill>
              </a:rPr>
              <a:t> Prague Castle</a:t>
            </a:r>
            <a:r>
              <a:rPr lang="cs"/>
              <a:t>  and Golden street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 name="Shape 106"/>
        <p:cNvGrpSpPr/>
        <p:nvPr/>
      </p:nvGrpSpPr>
      <p:grpSpPr>
        <a:xfrm>
          <a:off x="0" y="0"/>
          <a:ext cx="0" cy="0"/>
          <a:chOff x="0" y="0"/>
          <a:chExt cx="0" cy="0"/>
        </a:xfrm>
      </p:grpSpPr>
      <p:sp>
        <p:nvSpPr>
          <p:cNvPr id="107" name="Google Shape;107;g569d243315_1_3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569d243315_1_3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Google Shape;113;g45da63845d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45da63845d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Google Shape;120;g45d60157e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45d60157e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cs"/>
              <a:t>Now lets talk about smaller town in Pilsen region, its here on the map. You can see our city emblam and this picture is from beautiful place, where can we look to all of the Sušice.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Google Shape;130;g45da63845d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45da63845d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cs"/>
              <a:t>There are that places, which I was talking about. Svatobor and Andělíček (for you maybe chapel of the holy angel)</a:t>
            </a:r>
            <a:br>
              <a:rPr lang="cs"/>
            </a:br>
            <a:r>
              <a:rPr lang="cs" u="sng">
                <a:solidFill>
                  <a:schemeClr val="hlink"/>
                </a:solidFill>
                <a:hlinkClick r:id="rId2"/>
              </a:rPr>
              <a:t>https://www.youtube.com/watch?v=OXURQKbyPBg#action=share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lastní rozvržení 2">
  <p:cSld name="AUTOLAYOUT_6">
    <p:bg>
      <p:bgPr>
        <a:solidFill>
          <a:srgbClr val="FFFFFF"/>
        </a:solidFill>
      </p:bgPr>
    </p:bg>
    <p:spTree>
      <p:nvGrpSpPr>
        <p:cNvPr id="59" name="Shape 59"/>
        <p:cNvGrpSpPr/>
        <p:nvPr/>
      </p:nvGrpSpPr>
      <p:grpSpPr>
        <a:xfrm>
          <a:off x="0" y="0"/>
          <a:ext cx="0" cy="0"/>
          <a:chOff x="0" y="0"/>
          <a:chExt cx="0" cy="0"/>
        </a:xfrm>
      </p:grpSpPr>
      <p:sp>
        <p:nvSpPr>
          <p:cNvPr id="60" name="Google Shape;60;p13"/>
          <p:cNvSpPr/>
          <p:nvPr/>
        </p:nvSpPr>
        <p:spPr>
          <a:xfrm>
            <a:off x="0" y="0"/>
            <a:ext cx="9144000" cy="5143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3"/>
          <p:cNvSpPr txBox="1"/>
          <p:nvPr>
            <p:ph type="ctrTitle"/>
          </p:nvPr>
        </p:nvSpPr>
        <p:spPr>
          <a:xfrm>
            <a:off x="1837575" y="1251525"/>
            <a:ext cx="5445900" cy="2640600"/>
          </a:xfrm>
          <a:prstGeom prst="rect">
            <a:avLst/>
          </a:prstGeom>
          <a:noFill/>
        </p:spPr>
        <p:txBody>
          <a:bodyPr anchorCtr="0" anchor="ctr" bIns="91425" lIns="91425" spcFirstLastPara="1" rIns="91425" wrap="square" tIns="91425"/>
          <a:lstStyle>
            <a:lvl1pPr lvl="0" rtl="0" algn="ctr">
              <a:lnSpc>
                <a:spcPct val="100000"/>
              </a:lnSpc>
              <a:spcBef>
                <a:spcPts val="0"/>
              </a:spcBef>
              <a:spcAft>
                <a:spcPts val="0"/>
              </a:spcAft>
              <a:buClr>
                <a:srgbClr val="FFFFFF"/>
              </a:buClr>
              <a:buSzPts val="4000"/>
              <a:buNone/>
              <a:defRPr b="1" sz="4000">
                <a:solidFill>
                  <a:srgbClr val="FFFFFF"/>
                </a:solidFill>
              </a:defRPr>
            </a:lvl1pPr>
            <a:lvl2pPr lvl="1" rtl="0" algn="ctr">
              <a:lnSpc>
                <a:spcPct val="100000"/>
              </a:lnSpc>
              <a:spcBef>
                <a:spcPts val="0"/>
              </a:spcBef>
              <a:spcAft>
                <a:spcPts val="0"/>
              </a:spcAft>
              <a:buClr>
                <a:srgbClr val="FFFFFF"/>
              </a:buClr>
              <a:buSzPts val="4000"/>
              <a:buNone/>
              <a:defRPr b="1" sz="4000">
                <a:solidFill>
                  <a:srgbClr val="FFFFFF"/>
                </a:solidFill>
              </a:defRPr>
            </a:lvl2pPr>
            <a:lvl3pPr lvl="2" rtl="0" algn="ctr">
              <a:lnSpc>
                <a:spcPct val="100000"/>
              </a:lnSpc>
              <a:spcBef>
                <a:spcPts val="0"/>
              </a:spcBef>
              <a:spcAft>
                <a:spcPts val="0"/>
              </a:spcAft>
              <a:buClr>
                <a:srgbClr val="FFFFFF"/>
              </a:buClr>
              <a:buSzPts val="4000"/>
              <a:buNone/>
              <a:defRPr b="1" sz="4000">
                <a:solidFill>
                  <a:srgbClr val="FFFFFF"/>
                </a:solidFill>
              </a:defRPr>
            </a:lvl3pPr>
            <a:lvl4pPr lvl="3" rtl="0" algn="ctr">
              <a:lnSpc>
                <a:spcPct val="100000"/>
              </a:lnSpc>
              <a:spcBef>
                <a:spcPts val="0"/>
              </a:spcBef>
              <a:spcAft>
                <a:spcPts val="0"/>
              </a:spcAft>
              <a:buClr>
                <a:srgbClr val="FFFFFF"/>
              </a:buClr>
              <a:buSzPts val="4000"/>
              <a:buNone/>
              <a:defRPr b="1" sz="4000">
                <a:solidFill>
                  <a:srgbClr val="FFFFFF"/>
                </a:solidFill>
              </a:defRPr>
            </a:lvl4pPr>
            <a:lvl5pPr lvl="4" rtl="0" algn="ctr">
              <a:lnSpc>
                <a:spcPct val="100000"/>
              </a:lnSpc>
              <a:spcBef>
                <a:spcPts val="0"/>
              </a:spcBef>
              <a:spcAft>
                <a:spcPts val="0"/>
              </a:spcAft>
              <a:buClr>
                <a:srgbClr val="FFFFFF"/>
              </a:buClr>
              <a:buSzPts val="4000"/>
              <a:buNone/>
              <a:defRPr b="1" sz="4000">
                <a:solidFill>
                  <a:srgbClr val="FFFFFF"/>
                </a:solidFill>
              </a:defRPr>
            </a:lvl5pPr>
            <a:lvl6pPr lvl="5" rtl="0" algn="ctr">
              <a:lnSpc>
                <a:spcPct val="100000"/>
              </a:lnSpc>
              <a:spcBef>
                <a:spcPts val="0"/>
              </a:spcBef>
              <a:spcAft>
                <a:spcPts val="0"/>
              </a:spcAft>
              <a:buClr>
                <a:srgbClr val="FFFFFF"/>
              </a:buClr>
              <a:buSzPts val="4000"/>
              <a:buNone/>
              <a:defRPr b="1" sz="4000">
                <a:solidFill>
                  <a:srgbClr val="FFFFFF"/>
                </a:solidFill>
              </a:defRPr>
            </a:lvl6pPr>
            <a:lvl7pPr lvl="6" rtl="0" algn="ctr">
              <a:lnSpc>
                <a:spcPct val="100000"/>
              </a:lnSpc>
              <a:spcBef>
                <a:spcPts val="0"/>
              </a:spcBef>
              <a:spcAft>
                <a:spcPts val="0"/>
              </a:spcAft>
              <a:buClr>
                <a:srgbClr val="FFFFFF"/>
              </a:buClr>
              <a:buSzPts val="4000"/>
              <a:buNone/>
              <a:defRPr b="1" sz="4000">
                <a:solidFill>
                  <a:srgbClr val="FFFFFF"/>
                </a:solidFill>
              </a:defRPr>
            </a:lvl7pPr>
            <a:lvl8pPr lvl="7" rtl="0" algn="ctr">
              <a:lnSpc>
                <a:spcPct val="100000"/>
              </a:lnSpc>
              <a:spcBef>
                <a:spcPts val="0"/>
              </a:spcBef>
              <a:spcAft>
                <a:spcPts val="0"/>
              </a:spcAft>
              <a:buClr>
                <a:srgbClr val="FFFFFF"/>
              </a:buClr>
              <a:buSzPts val="4000"/>
              <a:buNone/>
              <a:defRPr b="1" sz="4000">
                <a:solidFill>
                  <a:srgbClr val="FFFFFF"/>
                </a:solidFill>
              </a:defRPr>
            </a:lvl8pPr>
            <a:lvl9pPr lvl="8" rtl="0" algn="ctr">
              <a:lnSpc>
                <a:spcPct val="100000"/>
              </a:lnSpc>
              <a:spcBef>
                <a:spcPts val="0"/>
              </a:spcBef>
              <a:spcAft>
                <a:spcPts val="0"/>
              </a:spcAft>
              <a:buClr>
                <a:srgbClr val="FFFFFF"/>
              </a:buClr>
              <a:buSzPts val="4000"/>
              <a:buNone/>
              <a:defRPr b="1" sz="4000">
                <a:solidFill>
                  <a:srgbClr val="FFFFFF"/>
                </a:solidFill>
              </a:defRPr>
            </a:lvl9pPr>
          </a:lstStyle>
          <a:p/>
        </p:txBody>
      </p:sp>
      <p:sp>
        <p:nvSpPr>
          <p:cNvPr id="62" name="Google Shape;62;p13"/>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rtl="0" algn="r">
              <a:lnSpc>
                <a:spcPct val="100000"/>
              </a:lnSpc>
              <a:spcAft>
                <a:spcPts val="0"/>
              </a:spcAft>
              <a:buNone/>
              <a:defRPr sz="1000">
                <a:solidFill>
                  <a:srgbClr val="FFFFFF"/>
                </a:solidFill>
              </a:defRPr>
            </a:lvl1pPr>
            <a:lvl2pPr lvl="1" rtl="0" algn="r">
              <a:lnSpc>
                <a:spcPct val="100000"/>
              </a:lnSpc>
              <a:spcAft>
                <a:spcPts val="0"/>
              </a:spcAft>
              <a:buNone/>
              <a:defRPr sz="1000">
                <a:solidFill>
                  <a:srgbClr val="FFFFFF"/>
                </a:solidFill>
              </a:defRPr>
            </a:lvl2pPr>
            <a:lvl3pPr lvl="2" rtl="0" algn="r">
              <a:lnSpc>
                <a:spcPct val="100000"/>
              </a:lnSpc>
              <a:spcAft>
                <a:spcPts val="0"/>
              </a:spcAft>
              <a:buNone/>
              <a:defRPr sz="1000">
                <a:solidFill>
                  <a:srgbClr val="FFFFFF"/>
                </a:solidFill>
              </a:defRPr>
            </a:lvl3pPr>
            <a:lvl4pPr lvl="3" rtl="0" algn="r">
              <a:lnSpc>
                <a:spcPct val="100000"/>
              </a:lnSpc>
              <a:spcAft>
                <a:spcPts val="0"/>
              </a:spcAft>
              <a:buNone/>
              <a:defRPr sz="1000">
                <a:solidFill>
                  <a:srgbClr val="FFFFFF"/>
                </a:solidFill>
              </a:defRPr>
            </a:lvl4pPr>
            <a:lvl5pPr lvl="4" rtl="0" algn="r">
              <a:lnSpc>
                <a:spcPct val="100000"/>
              </a:lnSpc>
              <a:spcAft>
                <a:spcPts val="0"/>
              </a:spcAft>
              <a:buNone/>
              <a:defRPr sz="1000">
                <a:solidFill>
                  <a:srgbClr val="FFFFFF"/>
                </a:solidFill>
              </a:defRPr>
            </a:lvl5pPr>
            <a:lvl6pPr lvl="5" rtl="0" algn="r">
              <a:lnSpc>
                <a:spcPct val="100000"/>
              </a:lnSpc>
              <a:spcAft>
                <a:spcPts val="0"/>
              </a:spcAft>
              <a:buNone/>
              <a:defRPr sz="1000">
                <a:solidFill>
                  <a:srgbClr val="FFFFFF"/>
                </a:solidFill>
              </a:defRPr>
            </a:lvl6pPr>
            <a:lvl7pPr lvl="6" rtl="0" algn="r">
              <a:lnSpc>
                <a:spcPct val="100000"/>
              </a:lnSpc>
              <a:spcAft>
                <a:spcPts val="0"/>
              </a:spcAft>
              <a:buNone/>
              <a:defRPr sz="1000">
                <a:solidFill>
                  <a:srgbClr val="FFFFFF"/>
                </a:solidFill>
              </a:defRPr>
            </a:lvl7pPr>
            <a:lvl8pPr lvl="7" rtl="0" algn="r">
              <a:lnSpc>
                <a:spcPct val="100000"/>
              </a:lnSpc>
              <a:spcAft>
                <a:spcPts val="0"/>
              </a:spcAft>
              <a:buNone/>
              <a:defRPr sz="1000">
                <a:solidFill>
                  <a:srgbClr val="FFFFFF"/>
                </a:solidFill>
              </a:defRPr>
            </a:lvl8pPr>
            <a:lvl9pPr lvl="8" rtl="0" algn="r">
              <a:lnSpc>
                <a:spcPct val="100000"/>
              </a:lnSpc>
              <a:spcAft>
                <a:spcPts val="0"/>
              </a:spcAft>
              <a:buNone/>
              <a:defRPr sz="1000">
                <a:solidFill>
                  <a:srgbClr val="FFFFFF"/>
                </a:solidFill>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lastní rozvržení">
  <p:cSld name="AUTOLAYOUT_7">
    <p:bg>
      <p:bgPr>
        <a:solidFill>
          <a:srgbClr val="FFFFFF"/>
        </a:solidFill>
      </p:bgPr>
    </p:bg>
    <p:spTree>
      <p:nvGrpSpPr>
        <p:cNvPr id="63" name="Shape 63"/>
        <p:cNvGrpSpPr/>
        <p:nvPr/>
      </p:nvGrpSpPr>
      <p:grpSpPr>
        <a:xfrm>
          <a:off x="0" y="0"/>
          <a:ext cx="0" cy="0"/>
          <a:chOff x="0" y="0"/>
          <a:chExt cx="0" cy="0"/>
        </a:xfrm>
      </p:grpSpPr>
      <p:sp>
        <p:nvSpPr>
          <p:cNvPr id="64" name="Google Shape;64;p14"/>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4"/>
          <p:cNvSpPr/>
          <p:nvPr/>
        </p:nvSpPr>
        <p:spPr>
          <a:xfrm>
            <a:off x="3822525" y="876138"/>
            <a:ext cx="4810200" cy="3476700"/>
          </a:xfrm>
          <a:prstGeom prst="rect">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4"/>
          <p:cNvSpPr/>
          <p:nvPr/>
        </p:nvSpPr>
        <p:spPr>
          <a:xfrm>
            <a:off x="3920175" y="988038"/>
            <a:ext cx="4614900" cy="3252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4"/>
          <p:cNvSpPr/>
          <p:nvPr/>
        </p:nvSpPr>
        <p:spPr>
          <a:xfrm rot="10800000">
            <a:off x="3438975" y="876076"/>
            <a:ext cx="481200" cy="481200"/>
          </a:xfrm>
          <a:prstGeom prst="rtTriangle">
            <a:avLst/>
          </a:prstGeom>
          <a:solidFill>
            <a:srgbClr val="D9D9D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4"/>
          <p:cNvSpPr txBox="1"/>
          <p:nvPr>
            <p:ph type="title"/>
          </p:nvPr>
        </p:nvSpPr>
        <p:spPr>
          <a:xfrm>
            <a:off x="511275" y="714476"/>
            <a:ext cx="2533800" cy="2228700"/>
          </a:xfrm>
          <a:prstGeom prst="rect">
            <a:avLst/>
          </a:prstGeom>
          <a:noFill/>
        </p:spPr>
        <p:txBody>
          <a:bodyPr anchorCtr="0" anchor="t" bIns="91425" lIns="91425" spcFirstLastPara="1" rIns="91425" wrap="square" tIns="91425"/>
          <a:lstStyle>
            <a:lvl1pPr lvl="0" rtl="0" algn="r">
              <a:lnSpc>
                <a:spcPct val="100000"/>
              </a:lnSpc>
              <a:spcBef>
                <a:spcPts val="0"/>
              </a:spcBef>
              <a:spcAft>
                <a:spcPts val="0"/>
              </a:spcAft>
              <a:buClr>
                <a:schemeClr val="dk1"/>
              </a:buClr>
              <a:buSzPts val="2600"/>
              <a:buNone/>
              <a:defRPr sz="2600">
                <a:solidFill>
                  <a:schemeClr val="dk1"/>
                </a:solidFill>
              </a:defRPr>
            </a:lvl1pPr>
            <a:lvl2pPr lvl="1" rtl="0" algn="r">
              <a:lnSpc>
                <a:spcPct val="100000"/>
              </a:lnSpc>
              <a:spcBef>
                <a:spcPts val="0"/>
              </a:spcBef>
              <a:spcAft>
                <a:spcPts val="0"/>
              </a:spcAft>
              <a:buClr>
                <a:schemeClr val="dk1"/>
              </a:buClr>
              <a:buSzPts val="2600"/>
              <a:buNone/>
              <a:defRPr sz="2600">
                <a:solidFill>
                  <a:schemeClr val="dk1"/>
                </a:solidFill>
              </a:defRPr>
            </a:lvl2pPr>
            <a:lvl3pPr lvl="2" rtl="0" algn="r">
              <a:lnSpc>
                <a:spcPct val="100000"/>
              </a:lnSpc>
              <a:spcBef>
                <a:spcPts val="0"/>
              </a:spcBef>
              <a:spcAft>
                <a:spcPts val="0"/>
              </a:spcAft>
              <a:buClr>
                <a:schemeClr val="dk1"/>
              </a:buClr>
              <a:buSzPts val="2600"/>
              <a:buNone/>
              <a:defRPr sz="2600">
                <a:solidFill>
                  <a:schemeClr val="dk1"/>
                </a:solidFill>
              </a:defRPr>
            </a:lvl3pPr>
            <a:lvl4pPr lvl="3" rtl="0" algn="r">
              <a:lnSpc>
                <a:spcPct val="100000"/>
              </a:lnSpc>
              <a:spcBef>
                <a:spcPts val="0"/>
              </a:spcBef>
              <a:spcAft>
                <a:spcPts val="0"/>
              </a:spcAft>
              <a:buClr>
                <a:schemeClr val="dk1"/>
              </a:buClr>
              <a:buSzPts val="2600"/>
              <a:buNone/>
              <a:defRPr sz="2600">
                <a:solidFill>
                  <a:schemeClr val="dk1"/>
                </a:solidFill>
              </a:defRPr>
            </a:lvl4pPr>
            <a:lvl5pPr lvl="4" rtl="0" algn="r">
              <a:lnSpc>
                <a:spcPct val="100000"/>
              </a:lnSpc>
              <a:spcBef>
                <a:spcPts val="0"/>
              </a:spcBef>
              <a:spcAft>
                <a:spcPts val="0"/>
              </a:spcAft>
              <a:buClr>
                <a:schemeClr val="dk1"/>
              </a:buClr>
              <a:buSzPts val="2600"/>
              <a:buNone/>
              <a:defRPr sz="2600">
                <a:solidFill>
                  <a:schemeClr val="dk1"/>
                </a:solidFill>
              </a:defRPr>
            </a:lvl5pPr>
            <a:lvl6pPr lvl="5" rtl="0" algn="r">
              <a:lnSpc>
                <a:spcPct val="100000"/>
              </a:lnSpc>
              <a:spcBef>
                <a:spcPts val="0"/>
              </a:spcBef>
              <a:spcAft>
                <a:spcPts val="0"/>
              </a:spcAft>
              <a:buClr>
                <a:schemeClr val="dk1"/>
              </a:buClr>
              <a:buSzPts val="2600"/>
              <a:buNone/>
              <a:defRPr sz="2600">
                <a:solidFill>
                  <a:schemeClr val="dk1"/>
                </a:solidFill>
              </a:defRPr>
            </a:lvl6pPr>
            <a:lvl7pPr lvl="6" rtl="0" algn="r">
              <a:lnSpc>
                <a:spcPct val="100000"/>
              </a:lnSpc>
              <a:spcBef>
                <a:spcPts val="0"/>
              </a:spcBef>
              <a:spcAft>
                <a:spcPts val="0"/>
              </a:spcAft>
              <a:buClr>
                <a:schemeClr val="dk1"/>
              </a:buClr>
              <a:buSzPts val="2600"/>
              <a:buNone/>
              <a:defRPr sz="2600">
                <a:solidFill>
                  <a:schemeClr val="dk1"/>
                </a:solidFill>
              </a:defRPr>
            </a:lvl7pPr>
            <a:lvl8pPr lvl="7" rtl="0" algn="r">
              <a:lnSpc>
                <a:spcPct val="100000"/>
              </a:lnSpc>
              <a:spcBef>
                <a:spcPts val="0"/>
              </a:spcBef>
              <a:spcAft>
                <a:spcPts val="0"/>
              </a:spcAft>
              <a:buClr>
                <a:schemeClr val="dk1"/>
              </a:buClr>
              <a:buSzPts val="2600"/>
              <a:buNone/>
              <a:defRPr sz="2600">
                <a:solidFill>
                  <a:schemeClr val="dk1"/>
                </a:solidFill>
              </a:defRPr>
            </a:lvl8pPr>
            <a:lvl9pPr lvl="8" rtl="0" algn="r">
              <a:lnSpc>
                <a:spcPct val="100000"/>
              </a:lnSpc>
              <a:spcBef>
                <a:spcPts val="0"/>
              </a:spcBef>
              <a:spcAft>
                <a:spcPts val="0"/>
              </a:spcAft>
              <a:buClr>
                <a:schemeClr val="dk1"/>
              </a:buClr>
              <a:buSzPts val="2600"/>
              <a:buNone/>
              <a:defRPr sz="2600">
                <a:solidFill>
                  <a:schemeClr val="dk1"/>
                </a:solidFill>
              </a:defRPr>
            </a:lvl9pPr>
          </a:lstStyle>
          <a:p/>
        </p:txBody>
      </p:sp>
      <p:sp>
        <p:nvSpPr>
          <p:cNvPr id="69" name="Google Shape;69;p14"/>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Autofit/>
          </a:bodyPr>
          <a:lstStyle>
            <a:lvl1pPr lvl="0" rtl="0" algn="r">
              <a:lnSpc>
                <a:spcPct val="100000"/>
              </a:lnSpc>
              <a:spcAft>
                <a:spcPts val="0"/>
              </a:spcAft>
              <a:buNone/>
              <a:defRPr sz="1000">
                <a:solidFill>
                  <a:schemeClr val="dk2"/>
                </a:solidFill>
              </a:defRPr>
            </a:lvl1pPr>
            <a:lvl2pPr lvl="1" rtl="0" algn="r">
              <a:lnSpc>
                <a:spcPct val="100000"/>
              </a:lnSpc>
              <a:spcAft>
                <a:spcPts val="0"/>
              </a:spcAft>
              <a:buNone/>
              <a:defRPr sz="1000">
                <a:solidFill>
                  <a:schemeClr val="dk2"/>
                </a:solidFill>
              </a:defRPr>
            </a:lvl2pPr>
            <a:lvl3pPr lvl="2" rtl="0" algn="r">
              <a:lnSpc>
                <a:spcPct val="100000"/>
              </a:lnSpc>
              <a:spcAft>
                <a:spcPts val="0"/>
              </a:spcAft>
              <a:buNone/>
              <a:defRPr sz="1000">
                <a:solidFill>
                  <a:schemeClr val="dk2"/>
                </a:solidFill>
              </a:defRPr>
            </a:lvl3pPr>
            <a:lvl4pPr lvl="3" rtl="0" algn="r">
              <a:lnSpc>
                <a:spcPct val="100000"/>
              </a:lnSpc>
              <a:spcAft>
                <a:spcPts val="0"/>
              </a:spcAft>
              <a:buNone/>
              <a:defRPr sz="1000">
                <a:solidFill>
                  <a:schemeClr val="dk2"/>
                </a:solidFill>
              </a:defRPr>
            </a:lvl4pPr>
            <a:lvl5pPr lvl="4" rtl="0" algn="r">
              <a:lnSpc>
                <a:spcPct val="100000"/>
              </a:lnSpc>
              <a:spcAft>
                <a:spcPts val="0"/>
              </a:spcAft>
              <a:buNone/>
              <a:defRPr sz="1000">
                <a:solidFill>
                  <a:schemeClr val="dk2"/>
                </a:solidFill>
              </a:defRPr>
            </a:lvl5pPr>
            <a:lvl6pPr lvl="5" rtl="0" algn="r">
              <a:lnSpc>
                <a:spcPct val="100000"/>
              </a:lnSpc>
              <a:spcAft>
                <a:spcPts val="0"/>
              </a:spcAft>
              <a:buNone/>
              <a:defRPr sz="1000">
                <a:solidFill>
                  <a:schemeClr val="dk2"/>
                </a:solidFill>
              </a:defRPr>
            </a:lvl6pPr>
            <a:lvl7pPr lvl="6" rtl="0" algn="r">
              <a:lnSpc>
                <a:spcPct val="100000"/>
              </a:lnSpc>
              <a:spcAft>
                <a:spcPts val="0"/>
              </a:spcAft>
              <a:buNone/>
              <a:defRPr sz="1000">
                <a:solidFill>
                  <a:schemeClr val="dk2"/>
                </a:solidFill>
              </a:defRPr>
            </a:lvl7pPr>
            <a:lvl8pPr lvl="7" rtl="0" algn="r">
              <a:lnSpc>
                <a:spcPct val="100000"/>
              </a:lnSpc>
              <a:spcAft>
                <a:spcPts val="0"/>
              </a:spcAft>
              <a:buNone/>
              <a:defRPr sz="1000">
                <a:solidFill>
                  <a:schemeClr val="dk2"/>
                </a:solidFill>
              </a:defRPr>
            </a:lvl8pPr>
            <a:lvl9pPr lvl="8" rtl="0"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c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8.jpg"/><Relationship Id="rId4" Type="http://schemas.openxmlformats.org/officeDocument/2006/relationships/image" Target="../media/image2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2.jpg"/><Relationship Id="rId5"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2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25.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7.jpg"/><Relationship Id="rId4" Type="http://schemas.openxmlformats.org/officeDocument/2006/relationships/image" Target="../media/image20.png"/><Relationship Id="rId5"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24.png"/><Relationship Id="rId4" Type="http://schemas.openxmlformats.org/officeDocument/2006/relationships/image" Target="../media/image16.png"/><Relationship Id="rId5"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pic>
        <p:nvPicPr>
          <p:cNvPr descr="Výsledek obrázku pro česká vlajka" id="74" name="Google Shape;74;p15"/>
          <p:cNvPicPr preferRelativeResize="0"/>
          <p:nvPr/>
        </p:nvPicPr>
        <p:blipFill rotWithShape="1">
          <a:blip r:embed="rId3">
            <a:alphaModFix amt="50000"/>
          </a:blip>
          <a:srcRect b="7755" l="0" r="0" t="7763"/>
          <a:stretch/>
        </p:blipFill>
        <p:spPr>
          <a:xfrm>
            <a:off x="0" y="0"/>
            <a:ext cx="9144005" cy="5143497"/>
          </a:xfrm>
          <a:prstGeom prst="rect">
            <a:avLst/>
          </a:prstGeom>
          <a:noFill/>
          <a:ln>
            <a:noFill/>
          </a:ln>
        </p:spPr>
      </p:pic>
      <p:sp>
        <p:nvSpPr>
          <p:cNvPr id="75" name="Google Shape;75;p15"/>
          <p:cNvSpPr txBox="1"/>
          <p:nvPr>
            <p:ph type="ctrTitle"/>
          </p:nvPr>
        </p:nvSpPr>
        <p:spPr>
          <a:xfrm>
            <a:off x="347100" y="759675"/>
            <a:ext cx="8602200" cy="2986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cs" sz="7200">
                <a:solidFill>
                  <a:srgbClr val="FFFFFF"/>
                </a:solidFill>
                <a:latin typeface="Times New Roman"/>
                <a:ea typeface="Times New Roman"/>
                <a:cs typeface="Times New Roman"/>
                <a:sym typeface="Times New Roman"/>
              </a:rPr>
              <a:t>The Czech Republic</a:t>
            </a:r>
            <a:endParaRPr sz="7200">
              <a:solidFill>
                <a:srgbClr val="FFFFFF"/>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24"/>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cs" sz="6000">
                <a:latin typeface="Times New Roman"/>
                <a:ea typeface="Times New Roman"/>
                <a:cs typeface="Times New Roman"/>
                <a:sym typeface="Times New Roman"/>
              </a:rPr>
              <a:t>Gymnázium Sušice</a:t>
            </a:r>
            <a:endParaRPr sz="6000">
              <a:latin typeface="Times New Roman"/>
              <a:ea typeface="Times New Roman"/>
              <a:cs typeface="Times New Roman"/>
              <a:sym typeface="Times New Roman"/>
            </a:endParaRPr>
          </a:p>
        </p:txBody>
      </p:sp>
      <p:sp>
        <p:nvSpPr>
          <p:cNvPr id="141" name="Google Shape;141;p24"/>
          <p:cNvSpPr txBox="1"/>
          <p:nvPr/>
        </p:nvSpPr>
        <p:spPr>
          <a:xfrm>
            <a:off x="167600" y="1298000"/>
            <a:ext cx="4030500" cy="1749000"/>
          </a:xfrm>
          <a:prstGeom prst="rect">
            <a:avLst/>
          </a:prstGeom>
          <a:noFill/>
          <a:ln>
            <a:noFill/>
          </a:ln>
        </p:spPr>
        <p:txBody>
          <a:bodyPr anchorCtr="0" anchor="t" bIns="91425" lIns="91425" spcFirstLastPara="1" rIns="91425" wrap="square" tIns="91425">
            <a:noAutofit/>
          </a:bodyPr>
          <a:lstStyle/>
          <a:p>
            <a:pPr indent="-419100" lvl="0" marL="457200" rtl="0" algn="l">
              <a:spcBef>
                <a:spcPts val="0"/>
              </a:spcBef>
              <a:spcAft>
                <a:spcPts val="0"/>
              </a:spcAft>
              <a:buClr>
                <a:srgbClr val="FFFFFF"/>
              </a:buClr>
              <a:buSzPts val="3000"/>
              <a:buFont typeface="Comic Sans MS"/>
              <a:buChar char="●"/>
            </a:pPr>
            <a:r>
              <a:rPr lang="cs" sz="3000">
                <a:solidFill>
                  <a:srgbClr val="FFFFFF"/>
                </a:solidFill>
                <a:latin typeface="Comic Sans MS"/>
                <a:ea typeface="Comic Sans MS"/>
                <a:cs typeface="Comic Sans MS"/>
                <a:sym typeface="Comic Sans MS"/>
              </a:rPr>
              <a:t>316 students</a:t>
            </a:r>
            <a:endParaRPr sz="3000">
              <a:solidFill>
                <a:srgbClr val="FFFFFF"/>
              </a:solidFill>
              <a:latin typeface="Comic Sans MS"/>
              <a:ea typeface="Comic Sans MS"/>
              <a:cs typeface="Comic Sans MS"/>
              <a:sym typeface="Comic Sans MS"/>
            </a:endParaRPr>
          </a:p>
          <a:p>
            <a:pPr indent="-419100" lvl="0" marL="457200" rtl="0" algn="l">
              <a:spcBef>
                <a:spcPts val="0"/>
              </a:spcBef>
              <a:spcAft>
                <a:spcPts val="0"/>
              </a:spcAft>
              <a:buClr>
                <a:srgbClr val="FFFFFF"/>
              </a:buClr>
              <a:buSzPts val="3000"/>
              <a:buFont typeface="Comic Sans MS"/>
              <a:buChar char="●"/>
            </a:pPr>
            <a:r>
              <a:rPr lang="cs" sz="3000">
                <a:solidFill>
                  <a:srgbClr val="FFFFFF"/>
                </a:solidFill>
                <a:latin typeface="Comic Sans MS"/>
                <a:ea typeface="Comic Sans MS"/>
                <a:cs typeface="Comic Sans MS"/>
                <a:sym typeface="Comic Sans MS"/>
              </a:rPr>
              <a:t>12 classes</a:t>
            </a:r>
            <a:endParaRPr sz="3000">
              <a:solidFill>
                <a:srgbClr val="FFFFFF"/>
              </a:solidFill>
              <a:latin typeface="Comic Sans MS"/>
              <a:ea typeface="Comic Sans MS"/>
              <a:cs typeface="Comic Sans MS"/>
              <a:sym typeface="Comic Sans MS"/>
            </a:endParaRPr>
          </a:p>
          <a:p>
            <a:pPr indent="0" lvl="0" marL="457200" rtl="0" algn="l">
              <a:spcBef>
                <a:spcPts val="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t/>
            </a:r>
            <a:endParaRPr sz="1800">
              <a:latin typeface="Comic Sans MS"/>
              <a:ea typeface="Comic Sans MS"/>
              <a:cs typeface="Comic Sans MS"/>
              <a:sym typeface="Comic Sans MS"/>
            </a:endParaRPr>
          </a:p>
          <a:p>
            <a:pPr indent="0" lvl="0" marL="0" rtl="0" algn="l">
              <a:spcBef>
                <a:spcPts val="0"/>
              </a:spcBef>
              <a:spcAft>
                <a:spcPts val="0"/>
              </a:spcAft>
              <a:buNone/>
            </a:pPr>
            <a:r>
              <a:t/>
            </a:r>
            <a:endParaRPr/>
          </a:p>
        </p:txBody>
      </p:sp>
      <p:pic>
        <p:nvPicPr>
          <p:cNvPr id="142" name="Google Shape;142;p24"/>
          <p:cNvPicPr preferRelativeResize="0"/>
          <p:nvPr/>
        </p:nvPicPr>
        <p:blipFill>
          <a:blip r:embed="rId3">
            <a:alphaModFix/>
          </a:blip>
          <a:stretch>
            <a:fillRect/>
          </a:stretch>
        </p:blipFill>
        <p:spPr>
          <a:xfrm>
            <a:off x="829950" y="2872475"/>
            <a:ext cx="1804398" cy="1749000"/>
          </a:xfrm>
          <a:prstGeom prst="rect">
            <a:avLst/>
          </a:prstGeom>
          <a:noFill/>
          <a:ln>
            <a:noFill/>
          </a:ln>
        </p:spPr>
      </p:pic>
      <p:pic>
        <p:nvPicPr>
          <p:cNvPr id="143" name="Google Shape;143;p24"/>
          <p:cNvPicPr preferRelativeResize="0"/>
          <p:nvPr/>
        </p:nvPicPr>
        <p:blipFill>
          <a:blip r:embed="rId4">
            <a:alphaModFix/>
          </a:blip>
          <a:stretch>
            <a:fillRect/>
          </a:stretch>
        </p:blipFill>
        <p:spPr>
          <a:xfrm>
            <a:off x="3205100" y="1298000"/>
            <a:ext cx="5850326" cy="33234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pic>
        <p:nvPicPr>
          <p:cNvPr descr="Související obrázek" id="148" name="Google Shape;148;p25"/>
          <p:cNvPicPr preferRelativeResize="0"/>
          <p:nvPr/>
        </p:nvPicPr>
        <p:blipFill>
          <a:blip r:embed="rId3">
            <a:alphaModFix/>
          </a:blip>
          <a:stretch>
            <a:fillRect/>
          </a:stretch>
        </p:blipFill>
        <p:spPr>
          <a:xfrm>
            <a:off x="0" y="0"/>
            <a:ext cx="5585300" cy="3723525"/>
          </a:xfrm>
          <a:prstGeom prst="rect">
            <a:avLst/>
          </a:prstGeom>
          <a:noFill/>
          <a:ln>
            <a:noFill/>
          </a:ln>
        </p:spPr>
      </p:pic>
      <p:pic>
        <p:nvPicPr>
          <p:cNvPr descr="Související obrázek" id="149" name="Google Shape;149;p25"/>
          <p:cNvPicPr preferRelativeResize="0"/>
          <p:nvPr/>
        </p:nvPicPr>
        <p:blipFill>
          <a:blip r:embed="rId4">
            <a:alphaModFix/>
          </a:blip>
          <a:stretch>
            <a:fillRect/>
          </a:stretch>
        </p:blipFill>
        <p:spPr>
          <a:xfrm>
            <a:off x="4486625" y="2028225"/>
            <a:ext cx="4657375" cy="31152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 name="Shape 153"/>
        <p:cNvGrpSpPr/>
        <p:nvPr/>
      </p:nvGrpSpPr>
      <p:grpSpPr>
        <a:xfrm>
          <a:off x="0" y="0"/>
          <a:ext cx="0" cy="0"/>
          <a:chOff x="0" y="0"/>
          <a:chExt cx="0" cy="0"/>
        </a:xfrm>
      </p:grpSpPr>
      <p:sp>
        <p:nvSpPr>
          <p:cNvPr id="154" name="Google Shape;154;p26"/>
          <p:cNvSpPr/>
          <p:nvPr/>
        </p:nvSpPr>
        <p:spPr>
          <a:xfrm>
            <a:off x="4572000" y="4894500"/>
            <a:ext cx="2025600" cy="2490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5" name="Google Shape;155;p26"/>
          <p:cNvPicPr preferRelativeResize="0"/>
          <p:nvPr/>
        </p:nvPicPr>
        <p:blipFill>
          <a:blip r:embed="rId3">
            <a:alphaModFix/>
          </a:blip>
          <a:stretch>
            <a:fillRect/>
          </a:stretch>
        </p:blipFill>
        <p:spPr>
          <a:xfrm>
            <a:off x="4275925" y="3982200"/>
            <a:ext cx="4868075" cy="1161300"/>
          </a:xfrm>
          <a:prstGeom prst="rect">
            <a:avLst/>
          </a:prstGeom>
          <a:noFill/>
          <a:ln>
            <a:noFill/>
          </a:ln>
        </p:spPr>
      </p:pic>
      <p:sp>
        <p:nvSpPr>
          <p:cNvPr id="156" name="Google Shape;156;p26"/>
          <p:cNvSpPr txBox="1"/>
          <p:nvPr/>
        </p:nvSpPr>
        <p:spPr>
          <a:xfrm>
            <a:off x="532975" y="315975"/>
            <a:ext cx="8291700" cy="243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cs" sz="6000">
                <a:solidFill>
                  <a:srgbClr val="FFFFFF"/>
                </a:solidFill>
                <a:latin typeface="Roboto"/>
                <a:ea typeface="Roboto"/>
                <a:cs typeface="Roboto"/>
                <a:sym typeface="Roboto"/>
              </a:rPr>
              <a:t>THANK YOU FOR YOUR ATTENTION!</a:t>
            </a:r>
            <a:br>
              <a:rPr b="1" lang="cs" sz="6000">
                <a:solidFill>
                  <a:srgbClr val="FFFFFF"/>
                </a:solidFill>
                <a:latin typeface="Roboto"/>
                <a:ea typeface="Roboto"/>
                <a:cs typeface="Roboto"/>
                <a:sym typeface="Roboto"/>
              </a:rPr>
            </a:br>
            <a:r>
              <a:rPr b="1" lang="cs" sz="6000">
                <a:solidFill>
                  <a:srgbClr val="FFFFFF"/>
                </a:solidFill>
                <a:latin typeface="Roboto"/>
                <a:ea typeface="Roboto"/>
                <a:cs typeface="Roboto"/>
                <a:sym typeface="Roboto"/>
              </a:rPr>
              <a:t>ANY QUESTIONS?</a:t>
            </a:r>
            <a:endParaRPr b="1" sz="6000">
              <a:solidFill>
                <a:srgbClr val="FFFFFF"/>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sp>
        <p:nvSpPr>
          <p:cNvPr id="80" name="Google Shape;80;p16"/>
          <p:cNvSpPr txBox="1"/>
          <p:nvPr>
            <p:ph type="title"/>
          </p:nvPr>
        </p:nvSpPr>
        <p:spPr>
          <a:xfrm>
            <a:off x="311700" y="513350"/>
            <a:ext cx="8520600" cy="623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cs" sz="6000">
                <a:solidFill>
                  <a:srgbClr val="F3F3F3"/>
                </a:solidFill>
                <a:latin typeface="Times New Roman"/>
                <a:ea typeface="Times New Roman"/>
                <a:cs typeface="Times New Roman"/>
                <a:sym typeface="Times New Roman"/>
              </a:rPr>
              <a:t>Basic facts</a:t>
            </a:r>
            <a:endParaRPr b="1" sz="6000">
              <a:solidFill>
                <a:srgbClr val="F3F3F3"/>
              </a:solidFill>
              <a:latin typeface="Times New Roman"/>
              <a:ea typeface="Times New Roman"/>
              <a:cs typeface="Times New Roman"/>
              <a:sym typeface="Times New Roman"/>
            </a:endParaRPr>
          </a:p>
        </p:txBody>
      </p:sp>
      <p:sp>
        <p:nvSpPr>
          <p:cNvPr id="81" name="Google Shape;81;p16"/>
          <p:cNvSpPr txBox="1"/>
          <p:nvPr>
            <p:ph idx="1" type="body"/>
          </p:nvPr>
        </p:nvSpPr>
        <p:spPr>
          <a:xfrm>
            <a:off x="175425" y="1287600"/>
            <a:ext cx="4643100" cy="3776400"/>
          </a:xfrm>
          <a:prstGeom prst="rect">
            <a:avLst/>
          </a:prstGeom>
        </p:spPr>
        <p:txBody>
          <a:bodyPr anchorCtr="0" anchor="t" bIns="91425" lIns="91425" spcFirstLastPara="1" rIns="91425" wrap="square" tIns="91425">
            <a:noAutofit/>
          </a:bodyPr>
          <a:lstStyle/>
          <a:p>
            <a:pPr indent="-361950" lvl="0" marL="457200" rtl="0" algn="l">
              <a:lnSpc>
                <a:spcPct val="100000"/>
              </a:lnSpc>
              <a:spcBef>
                <a:spcPts val="0"/>
              </a:spcBef>
              <a:spcAft>
                <a:spcPts val="0"/>
              </a:spcAft>
              <a:buClr>
                <a:srgbClr val="FFFFFF"/>
              </a:buClr>
              <a:buSzPts val="2100"/>
              <a:buFont typeface="Comic Sans MS"/>
              <a:buChar char="●"/>
            </a:pPr>
            <a:r>
              <a:rPr lang="cs" sz="2100">
                <a:solidFill>
                  <a:srgbClr val="FFFFFF"/>
                </a:solidFill>
                <a:latin typeface="Comic Sans MS"/>
                <a:ea typeface="Comic Sans MS"/>
                <a:cs typeface="Comic Sans MS"/>
                <a:sym typeface="Comic Sans MS"/>
              </a:rPr>
              <a:t>Official language: Czech</a:t>
            </a:r>
            <a:endParaRPr sz="2100">
              <a:solidFill>
                <a:srgbClr val="FFFFFF"/>
              </a:solidFill>
              <a:latin typeface="Comic Sans MS"/>
              <a:ea typeface="Comic Sans MS"/>
              <a:cs typeface="Comic Sans MS"/>
              <a:sym typeface="Comic Sans MS"/>
            </a:endParaRPr>
          </a:p>
          <a:p>
            <a:pPr indent="-361950" lvl="0" marL="457200" rtl="0" algn="l">
              <a:lnSpc>
                <a:spcPct val="100000"/>
              </a:lnSpc>
              <a:spcBef>
                <a:spcPts val="0"/>
              </a:spcBef>
              <a:spcAft>
                <a:spcPts val="0"/>
              </a:spcAft>
              <a:buClr>
                <a:srgbClr val="FFFFFF"/>
              </a:buClr>
              <a:buSzPts val="2100"/>
              <a:buFont typeface="Comic Sans MS"/>
              <a:buChar char="●"/>
            </a:pPr>
            <a:r>
              <a:rPr lang="cs" sz="2100">
                <a:solidFill>
                  <a:srgbClr val="FFFFFF"/>
                </a:solidFill>
                <a:latin typeface="Comic Sans MS"/>
                <a:ea typeface="Comic Sans MS"/>
                <a:cs typeface="Comic Sans MS"/>
                <a:sym typeface="Comic Sans MS"/>
              </a:rPr>
              <a:t>Capital: Prague</a:t>
            </a:r>
            <a:endParaRPr sz="2100">
              <a:solidFill>
                <a:srgbClr val="FFFFFF"/>
              </a:solidFill>
              <a:latin typeface="Comic Sans MS"/>
              <a:ea typeface="Comic Sans MS"/>
              <a:cs typeface="Comic Sans MS"/>
              <a:sym typeface="Comic Sans MS"/>
            </a:endParaRPr>
          </a:p>
          <a:p>
            <a:pPr indent="-361950" lvl="0" marL="457200" rtl="0" algn="l">
              <a:lnSpc>
                <a:spcPct val="100000"/>
              </a:lnSpc>
              <a:spcBef>
                <a:spcPts val="0"/>
              </a:spcBef>
              <a:spcAft>
                <a:spcPts val="0"/>
              </a:spcAft>
              <a:buClr>
                <a:srgbClr val="FFFFFF"/>
              </a:buClr>
              <a:buSzPts val="2100"/>
              <a:buFont typeface="Comic Sans MS"/>
              <a:buChar char="●"/>
            </a:pPr>
            <a:r>
              <a:rPr lang="cs" sz="2100">
                <a:solidFill>
                  <a:srgbClr val="FFFFFF"/>
                </a:solidFill>
                <a:latin typeface="Comic Sans MS"/>
                <a:ea typeface="Comic Sans MS"/>
                <a:cs typeface="Comic Sans MS"/>
                <a:sym typeface="Comic Sans MS"/>
              </a:rPr>
              <a:t>Form of government: Parliamentary Republic</a:t>
            </a:r>
            <a:endParaRPr sz="2100">
              <a:solidFill>
                <a:srgbClr val="FFFFFF"/>
              </a:solidFill>
              <a:latin typeface="Comic Sans MS"/>
              <a:ea typeface="Comic Sans MS"/>
              <a:cs typeface="Comic Sans MS"/>
              <a:sym typeface="Comic Sans MS"/>
            </a:endParaRPr>
          </a:p>
          <a:p>
            <a:pPr indent="-361950" lvl="0" marL="457200" rtl="0" algn="l">
              <a:lnSpc>
                <a:spcPct val="100000"/>
              </a:lnSpc>
              <a:spcBef>
                <a:spcPts val="0"/>
              </a:spcBef>
              <a:spcAft>
                <a:spcPts val="0"/>
              </a:spcAft>
              <a:buClr>
                <a:srgbClr val="FFFFFF"/>
              </a:buClr>
              <a:buSzPts val="2100"/>
              <a:buFont typeface="Comic Sans MS"/>
              <a:buChar char="●"/>
            </a:pPr>
            <a:r>
              <a:rPr lang="cs" sz="2100">
                <a:solidFill>
                  <a:srgbClr val="FFFFFF"/>
                </a:solidFill>
                <a:latin typeface="Comic Sans MS"/>
                <a:ea typeface="Comic Sans MS"/>
                <a:cs typeface="Comic Sans MS"/>
                <a:sym typeface="Comic Sans MS"/>
              </a:rPr>
              <a:t>Population: 10 578 820</a:t>
            </a:r>
            <a:endParaRPr sz="2100">
              <a:solidFill>
                <a:srgbClr val="FFFFFF"/>
              </a:solidFill>
              <a:latin typeface="Comic Sans MS"/>
              <a:ea typeface="Comic Sans MS"/>
              <a:cs typeface="Comic Sans MS"/>
              <a:sym typeface="Comic Sans MS"/>
            </a:endParaRPr>
          </a:p>
          <a:p>
            <a:pPr indent="-361950" lvl="0" marL="457200" rtl="0" algn="l">
              <a:lnSpc>
                <a:spcPct val="100000"/>
              </a:lnSpc>
              <a:spcBef>
                <a:spcPts val="0"/>
              </a:spcBef>
              <a:spcAft>
                <a:spcPts val="0"/>
              </a:spcAft>
              <a:buClr>
                <a:srgbClr val="FFFFFF"/>
              </a:buClr>
              <a:buSzPts val="2100"/>
              <a:buFont typeface="Comic Sans MS"/>
              <a:buChar char="●"/>
            </a:pPr>
            <a:r>
              <a:rPr lang="cs" sz="2100">
                <a:solidFill>
                  <a:srgbClr val="FFFFFF"/>
                </a:solidFill>
                <a:latin typeface="Comic Sans MS"/>
                <a:ea typeface="Comic Sans MS"/>
                <a:cs typeface="Comic Sans MS"/>
                <a:sym typeface="Comic Sans MS"/>
              </a:rPr>
              <a:t>National anthem: Where is my home?</a:t>
            </a:r>
            <a:endParaRPr sz="2100">
              <a:solidFill>
                <a:srgbClr val="FFFFFF"/>
              </a:solidFill>
              <a:latin typeface="Comic Sans MS"/>
              <a:ea typeface="Comic Sans MS"/>
              <a:cs typeface="Comic Sans MS"/>
              <a:sym typeface="Comic Sans MS"/>
            </a:endParaRPr>
          </a:p>
          <a:p>
            <a:pPr indent="-361950" lvl="0" marL="457200" rtl="0" algn="l">
              <a:lnSpc>
                <a:spcPct val="100000"/>
              </a:lnSpc>
              <a:spcBef>
                <a:spcPts val="0"/>
              </a:spcBef>
              <a:spcAft>
                <a:spcPts val="0"/>
              </a:spcAft>
              <a:buClr>
                <a:srgbClr val="FFFFFF"/>
              </a:buClr>
              <a:buSzPts val="2100"/>
              <a:buFont typeface="Comic Sans MS"/>
              <a:buChar char="●"/>
            </a:pPr>
            <a:r>
              <a:rPr lang="cs" sz="2100">
                <a:solidFill>
                  <a:srgbClr val="FFFFFF"/>
                </a:solidFill>
                <a:latin typeface="Comic Sans MS"/>
                <a:ea typeface="Comic Sans MS"/>
                <a:cs typeface="Comic Sans MS"/>
                <a:sym typeface="Comic Sans MS"/>
              </a:rPr>
              <a:t>Currency: Czech crown</a:t>
            </a:r>
            <a:endParaRPr sz="2100">
              <a:solidFill>
                <a:srgbClr val="FFFFFF"/>
              </a:solidFill>
              <a:latin typeface="Comic Sans MS"/>
              <a:ea typeface="Comic Sans MS"/>
              <a:cs typeface="Comic Sans MS"/>
              <a:sym typeface="Comic Sans MS"/>
            </a:endParaRPr>
          </a:p>
        </p:txBody>
      </p:sp>
      <p:pic>
        <p:nvPicPr>
          <p:cNvPr descr="VÃ½sledek obrÃ¡zku pro dvacetikoruna" id="82" name="Google Shape;82;p16"/>
          <p:cNvPicPr preferRelativeResize="0"/>
          <p:nvPr/>
        </p:nvPicPr>
        <p:blipFill>
          <a:blip r:embed="rId3">
            <a:alphaModFix/>
          </a:blip>
          <a:stretch>
            <a:fillRect/>
          </a:stretch>
        </p:blipFill>
        <p:spPr>
          <a:xfrm>
            <a:off x="1209175" y="3976200"/>
            <a:ext cx="2022925" cy="1001025"/>
          </a:xfrm>
          <a:prstGeom prst="rect">
            <a:avLst/>
          </a:prstGeom>
          <a:noFill/>
          <a:ln>
            <a:noFill/>
          </a:ln>
        </p:spPr>
      </p:pic>
      <p:pic>
        <p:nvPicPr>
          <p:cNvPr id="83" name="Google Shape;83;p16"/>
          <p:cNvPicPr preferRelativeResize="0"/>
          <p:nvPr/>
        </p:nvPicPr>
        <p:blipFill>
          <a:blip r:embed="rId4">
            <a:alphaModFix/>
          </a:blip>
          <a:stretch>
            <a:fillRect/>
          </a:stretch>
        </p:blipFill>
        <p:spPr>
          <a:xfrm>
            <a:off x="1209182" y="3976200"/>
            <a:ext cx="1028544" cy="1001025"/>
          </a:xfrm>
          <a:prstGeom prst="rect">
            <a:avLst/>
          </a:prstGeom>
          <a:noFill/>
          <a:ln>
            <a:noFill/>
          </a:ln>
        </p:spPr>
      </p:pic>
      <p:pic>
        <p:nvPicPr>
          <p:cNvPr descr="Výsledek obrázku pro czech republic europe map" id="84" name="Google Shape;84;p16"/>
          <p:cNvPicPr preferRelativeResize="0"/>
          <p:nvPr/>
        </p:nvPicPr>
        <p:blipFill rotWithShape="1">
          <a:blip r:embed="rId5">
            <a:alphaModFix/>
          </a:blip>
          <a:srcRect b="9074" l="0" r="0" t="0"/>
          <a:stretch/>
        </p:blipFill>
        <p:spPr>
          <a:xfrm>
            <a:off x="4719375" y="134075"/>
            <a:ext cx="4319650" cy="38421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 name="Shape 88"/>
        <p:cNvGrpSpPr/>
        <p:nvPr/>
      </p:nvGrpSpPr>
      <p:grpSpPr>
        <a:xfrm>
          <a:off x="0" y="0"/>
          <a:ext cx="0" cy="0"/>
          <a:chOff x="0" y="0"/>
          <a:chExt cx="0" cy="0"/>
        </a:xfrm>
      </p:grpSpPr>
      <p:pic>
        <p:nvPicPr>
          <p:cNvPr descr="Související obrázek" id="89" name="Google Shape;89;p17"/>
          <p:cNvPicPr preferRelativeResize="0"/>
          <p:nvPr/>
        </p:nvPicPr>
        <p:blipFill rotWithShape="1">
          <a:blip r:embed="rId3">
            <a:alphaModFix/>
          </a:blip>
          <a:srcRect b="0" l="4742" r="4751" t="0"/>
          <a:stretch/>
        </p:blipFill>
        <p:spPr>
          <a:xfrm>
            <a:off x="1152625" y="115325"/>
            <a:ext cx="7448799" cy="4912850"/>
          </a:xfrm>
          <a:prstGeom prst="rect">
            <a:avLst/>
          </a:prstGeom>
          <a:noFill/>
          <a:ln>
            <a:noFill/>
          </a:ln>
        </p:spPr>
      </p:pic>
      <p:sp>
        <p:nvSpPr>
          <p:cNvPr id="90" name="Google Shape;90;p17"/>
          <p:cNvSpPr/>
          <p:nvPr/>
        </p:nvSpPr>
        <p:spPr>
          <a:xfrm>
            <a:off x="2627525" y="3420725"/>
            <a:ext cx="99300" cy="111600"/>
          </a:xfrm>
          <a:prstGeom prst="flowChartConnector">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 name="Shape 94"/>
        <p:cNvGrpSpPr/>
        <p:nvPr/>
      </p:nvGrpSpPr>
      <p:grpSpPr>
        <a:xfrm>
          <a:off x="0" y="0"/>
          <a:ext cx="0" cy="0"/>
          <a:chOff x="0" y="0"/>
          <a:chExt cx="0" cy="0"/>
        </a:xfrm>
      </p:grpSpPr>
      <p:sp>
        <p:nvSpPr>
          <p:cNvPr id="95" name="Google Shape;95;p18"/>
          <p:cNvSpPr txBox="1"/>
          <p:nvPr>
            <p:ph type="title"/>
          </p:nvPr>
        </p:nvSpPr>
        <p:spPr>
          <a:xfrm>
            <a:off x="328675" y="607300"/>
            <a:ext cx="2943300" cy="827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cs" sz="7200">
                <a:latin typeface="Times New Roman"/>
                <a:ea typeface="Times New Roman"/>
                <a:cs typeface="Times New Roman"/>
                <a:sym typeface="Times New Roman"/>
              </a:rPr>
              <a:t>Prague</a:t>
            </a:r>
            <a:endParaRPr sz="7200">
              <a:latin typeface="Times New Roman"/>
              <a:ea typeface="Times New Roman"/>
              <a:cs typeface="Times New Roman"/>
              <a:sym typeface="Times New Roman"/>
            </a:endParaRPr>
          </a:p>
        </p:txBody>
      </p:sp>
      <p:sp>
        <p:nvSpPr>
          <p:cNvPr id="96" name="Google Shape;96;p18"/>
          <p:cNvSpPr txBox="1"/>
          <p:nvPr/>
        </p:nvSpPr>
        <p:spPr>
          <a:xfrm>
            <a:off x="241925" y="1612250"/>
            <a:ext cx="3465900" cy="25965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rgbClr val="FFFFFF"/>
              </a:buClr>
              <a:buSzPts val="2400"/>
              <a:buFont typeface="Comic Sans MS"/>
              <a:buChar char="●"/>
            </a:pPr>
            <a:r>
              <a:rPr b="1" lang="cs" sz="2400">
                <a:solidFill>
                  <a:srgbClr val="FFFFFF"/>
                </a:solidFill>
                <a:latin typeface="Comic Sans MS"/>
                <a:ea typeface="Comic Sans MS"/>
                <a:cs typeface="Comic Sans MS"/>
                <a:sym typeface="Comic Sans MS"/>
              </a:rPr>
              <a:t>The capital </a:t>
            </a:r>
            <a:r>
              <a:rPr b="1" lang="cs" sz="2400">
                <a:solidFill>
                  <a:srgbClr val="FFFFFF"/>
                </a:solidFill>
                <a:latin typeface="Comic Sans MS"/>
                <a:ea typeface="Comic Sans MS"/>
                <a:cs typeface="Comic Sans MS"/>
                <a:sym typeface="Comic Sans MS"/>
              </a:rPr>
              <a:t>city</a:t>
            </a:r>
            <a:br>
              <a:rPr b="1" lang="cs" sz="2400">
                <a:solidFill>
                  <a:srgbClr val="FFFFFF"/>
                </a:solidFill>
                <a:latin typeface="Comic Sans MS"/>
                <a:ea typeface="Comic Sans MS"/>
                <a:cs typeface="Comic Sans MS"/>
                <a:sym typeface="Comic Sans MS"/>
              </a:rPr>
            </a:br>
            <a:endParaRPr b="1" sz="2400">
              <a:solidFill>
                <a:srgbClr val="FFFFFF"/>
              </a:solidFill>
              <a:latin typeface="Comic Sans MS"/>
              <a:ea typeface="Comic Sans MS"/>
              <a:cs typeface="Comic Sans MS"/>
              <a:sym typeface="Comic Sans MS"/>
            </a:endParaRPr>
          </a:p>
          <a:p>
            <a:pPr indent="-381000" lvl="0" marL="457200" rtl="0" algn="l">
              <a:spcBef>
                <a:spcPts val="0"/>
              </a:spcBef>
              <a:spcAft>
                <a:spcPts val="0"/>
              </a:spcAft>
              <a:buClr>
                <a:srgbClr val="FFFFFF"/>
              </a:buClr>
              <a:buSzPts val="2400"/>
              <a:buFont typeface="Comic Sans MS"/>
              <a:buChar char="●"/>
            </a:pPr>
            <a:r>
              <a:rPr b="1" lang="cs" sz="2400">
                <a:solidFill>
                  <a:srgbClr val="FFFFFF"/>
                </a:solidFill>
                <a:latin typeface="Comic Sans MS"/>
                <a:ea typeface="Comic Sans MS"/>
                <a:cs typeface="Comic Sans MS"/>
                <a:sym typeface="Comic Sans MS"/>
              </a:rPr>
              <a:t>More than 1,3 million people</a:t>
            </a:r>
            <a:br>
              <a:rPr b="1" lang="cs" sz="2400">
                <a:solidFill>
                  <a:srgbClr val="FFFFFF"/>
                </a:solidFill>
                <a:latin typeface="Comic Sans MS"/>
                <a:ea typeface="Comic Sans MS"/>
                <a:cs typeface="Comic Sans MS"/>
                <a:sym typeface="Comic Sans MS"/>
              </a:rPr>
            </a:br>
            <a:endParaRPr b="1" sz="2400">
              <a:solidFill>
                <a:srgbClr val="FFFFFF"/>
              </a:solidFill>
              <a:latin typeface="Comic Sans MS"/>
              <a:ea typeface="Comic Sans MS"/>
              <a:cs typeface="Comic Sans MS"/>
              <a:sym typeface="Comic Sans MS"/>
            </a:endParaRPr>
          </a:p>
          <a:p>
            <a:pPr indent="-381000" lvl="0" marL="457200" rtl="0" algn="l">
              <a:spcBef>
                <a:spcPts val="0"/>
              </a:spcBef>
              <a:spcAft>
                <a:spcPts val="0"/>
              </a:spcAft>
              <a:buClr>
                <a:srgbClr val="FFFFFF"/>
              </a:buClr>
              <a:buSzPts val="2400"/>
              <a:buFont typeface="Comic Sans MS"/>
              <a:buChar char="●"/>
            </a:pPr>
            <a:r>
              <a:rPr b="1" lang="cs" sz="2400">
                <a:solidFill>
                  <a:srgbClr val="FFFFFF"/>
                </a:solidFill>
                <a:latin typeface="Comic Sans MS"/>
                <a:ea typeface="Comic Sans MS"/>
                <a:cs typeface="Comic Sans MS"/>
                <a:sym typeface="Comic Sans MS"/>
              </a:rPr>
              <a:t>496 km²</a:t>
            </a:r>
            <a:endParaRPr b="1" sz="2400">
              <a:solidFill>
                <a:srgbClr val="FFFFFF"/>
              </a:solidFill>
              <a:latin typeface="Comic Sans MS"/>
              <a:ea typeface="Comic Sans MS"/>
              <a:cs typeface="Comic Sans MS"/>
              <a:sym typeface="Comic Sans MS"/>
            </a:endParaRPr>
          </a:p>
          <a:p>
            <a:pPr indent="0" lvl="0" marL="0" rtl="0" algn="l">
              <a:spcBef>
                <a:spcPts val="0"/>
              </a:spcBef>
              <a:spcAft>
                <a:spcPts val="0"/>
              </a:spcAft>
              <a:buNone/>
            </a:pPr>
            <a:r>
              <a:t/>
            </a:r>
            <a:endParaRPr sz="1800">
              <a:latin typeface="Times New Roman"/>
              <a:ea typeface="Times New Roman"/>
              <a:cs typeface="Times New Roman"/>
              <a:sym typeface="Times New Roman"/>
            </a:endParaRPr>
          </a:p>
          <a:p>
            <a:pPr indent="0" lvl="0" marL="0" rtl="0" algn="l">
              <a:spcBef>
                <a:spcPts val="0"/>
              </a:spcBef>
              <a:spcAft>
                <a:spcPts val="0"/>
              </a:spcAft>
              <a:buNone/>
            </a:pPr>
            <a:r>
              <a:rPr lang="cs"/>
              <a:t> </a:t>
            </a:r>
            <a:endParaRPr/>
          </a:p>
        </p:txBody>
      </p:sp>
      <p:pic>
        <p:nvPicPr>
          <p:cNvPr id="97" name="Google Shape;97;p18"/>
          <p:cNvPicPr preferRelativeResize="0"/>
          <p:nvPr/>
        </p:nvPicPr>
        <p:blipFill>
          <a:blip r:embed="rId3">
            <a:alphaModFix/>
          </a:blip>
          <a:stretch>
            <a:fillRect/>
          </a:stretch>
        </p:blipFill>
        <p:spPr>
          <a:xfrm>
            <a:off x="3551900" y="2762043"/>
            <a:ext cx="2259675" cy="2218392"/>
          </a:xfrm>
          <a:prstGeom prst="rect">
            <a:avLst/>
          </a:prstGeom>
          <a:noFill/>
          <a:ln>
            <a:noFill/>
          </a:ln>
        </p:spPr>
      </p:pic>
      <p:pic>
        <p:nvPicPr>
          <p:cNvPr id="98" name="Google Shape;98;p18"/>
          <p:cNvPicPr preferRelativeResize="0"/>
          <p:nvPr/>
        </p:nvPicPr>
        <p:blipFill>
          <a:blip r:embed="rId4">
            <a:alphaModFix/>
          </a:blip>
          <a:stretch>
            <a:fillRect/>
          </a:stretch>
        </p:blipFill>
        <p:spPr>
          <a:xfrm>
            <a:off x="3461722" y="309875"/>
            <a:ext cx="2681550" cy="1958425"/>
          </a:xfrm>
          <a:prstGeom prst="rect">
            <a:avLst/>
          </a:prstGeom>
          <a:noFill/>
          <a:ln>
            <a:noFill/>
          </a:ln>
        </p:spPr>
      </p:pic>
      <p:pic>
        <p:nvPicPr>
          <p:cNvPr id="99" name="Google Shape;99;p18"/>
          <p:cNvPicPr preferRelativeResize="0"/>
          <p:nvPr/>
        </p:nvPicPr>
        <p:blipFill rotWithShape="1">
          <a:blip r:embed="rId5">
            <a:alphaModFix/>
          </a:blip>
          <a:srcRect b="-11731" l="0" r="-8991" t="0"/>
          <a:stretch/>
        </p:blipFill>
        <p:spPr>
          <a:xfrm>
            <a:off x="6896825" y="309875"/>
            <a:ext cx="1935475" cy="2339900"/>
          </a:xfrm>
          <a:prstGeom prst="rect">
            <a:avLst/>
          </a:prstGeom>
          <a:noFill/>
          <a:ln>
            <a:noFill/>
          </a:ln>
        </p:spPr>
      </p:pic>
      <p:pic>
        <p:nvPicPr>
          <p:cNvPr id="100" name="Google Shape;100;p18"/>
          <p:cNvPicPr preferRelativeResize="0"/>
          <p:nvPr/>
        </p:nvPicPr>
        <p:blipFill>
          <a:blip r:embed="rId6">
            <a:alphaModFix/>
          </a:blip>
          <a:stretch>
            <a:fillRect/>
          </a:stretch>
        </p:blipFill>
        <p:spPr>
          <a:xfrm>
            <a:off x="6502850" y="2741400"/>
            <a:ext cx="2259675" cy="22596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04" name="Shape 104"/>
        <p:cNvGrpSpPr/>
        <p:nvPr/>
      </p:nvGrpSpPr>
      <p:grpSpPr>
        <a:xfrm>
          <a:off x="0" y="0"/>
          <a:ext cx="0" cy="0"/>
          <a:chOff x="0" y="0"/>
          <a:chExt cx="0" cy="0"/>
        </a:xfrm>
      </p:grpSpPr>
      <p:pic>
        <p:nvPicPr>
          <p:cNvPr descr="Související obrázek" id="105" name="Google Shape;105;p19"/>
          <p:cNvPicPr preferRelativeResize="0"/>
          <p:nvPr/>
        </p:nvPicPr>
        <p:blipFill>
          <a:blip r:embed="rId3">
            <a:alphaModFix/>
          </a:blip>
          <a:stretch>
            <a:fillRect/>
          </a:stretch>
        </p:blipFill>
        <p:spPr>
          <a:xfrm>
            <a:off x="855987" y="147237"/>
            <a:ext cx="7432038" cy="48490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 name="Shape 109"/>
        <p:cNvGrpSpPr/>
        <p:nvPr/>
      </p:nvGrpSpPr>
      <p:grpSpPr>
        <a:xfrm>
          <a:off x="0" y="0"/>
          <a:ext cx="0" cy="0"/>
          <a:chOff x="0" y="0"/>
          <a:chExt cx="0" cy="0"/>
        </a:xfrm>
      </p:grpSpPr>
      <p:pic>
        <p:nvPicPr>
          <p:cNvPr descr="Související obrázek" id="110" name="Google Shape;110;p20"/>
          <p:cNvPicPr preferRelativeResize="0"/>
          <p:nvPr/>
        </p:nvPicPr>
        <p:blipFill>
          <a:blip r:embed="rId3">
            <a:alphaModFix/>
          </a:blip>
          <a:stretch>
            <a:fillRect/>
          </a:stretch>
        </p:blipFill>
        <p:spPr>
          <a:xfrm>
            <a:off x="0" y="0"/>
            <a:ext cx="6062026" cy="4040424"/>
          </a:xfrm>
          <a:prstGeom prst="rect">
            <a:avLst/>
          </a:prstGeom>
          <a:noFill/>
          <a:ln>
            <a:noFill/>
          </a:ln>
        </p:spPr>
      </p:pic>
      <p:pic>
        <p:nvPicPr>
          <p:cNvPr descr="Výsledek obrázku pro praha zlatá ulička" id="111" name="Google Shape;111;p20"/>
          <p:cNvPicPr preferRelativeResize="0"/>
          <p:nvPr/>
        </p:nvPicPr>
        <p:blipFill>
          <a:blip r:embed="rId4">
            <a:alphaModFix/>
          </a:blip>
          <a:stretch>
            <a:fillRect/>
          </a:stretch>
        </p:blipFill>
        <p:spPr>
          <a:xfrm>
            <a:off x="4572000" y="2100952"/>
            <a:ext cx="4572000" cy="30425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pic>
        <p:nvPicPr>
          <p:cNvPr descr="Související obrázek" id="116" name="Google Shape;116;p21"/>
          <p:cNvPicPr preferRelativeResize="0"/>
          <p:nvPr/>
        </p:nvPicPr>
        <p:blipFill>
          <a:blip r:embed="rId3">
            <a:alphaModFix/>
          </a:blip>
          <a:stretch>
            <a:fillRect/>
          </a:stretch>
        </p:blipFill>
        <p:spPr>
          <a:xfrm>
            <a:off x="1882525" y="2185975"/>
            <a:ext cx="4450799" cy="2957525"/>
          </a:xfrm>
          <a:prstGeom prst="rect">
            <a:avLst/>
          </a:prstGeom>
          <a:noFill/>
          <a:ln>
            <a:noFill/>
          </a:ln>
        </p:spPr>
      </p:pic>
      <p:pic>
        <p:nvPicPr>
          <p:cNvPr id="117" name="Google Shape;117;p21"/>
          <p:cNvPicPr preferRelativeResize="0"/>
          <p:nvPr/>
        </p:nvPicPr>
        <p:blipFill>
          <a:blip r:embed="rId4">
            <a:alphaModFix/>
          </a:blip>
          <a:stretch>
            <a:fillRect/>
          </a:stretch>
        </p:blipFill>
        <p:spPr>
          <a:xfrm>
            <a:off x="0" y="1"/>
            <a:ext cx="2536875" cy="3799775"/>
          </a:xfrm>
          <a:prstGeom prst="rect">
            <a:avLst/>
          </a:prstGeom>
          <a:noFill/>
          <a:ln>
            <a:noFill/>
          </a:ln>
        </p:spPr>
      </p:pic>
      <p:pic>
        <p:nvPicPr>
          <p:cNvPr id="118" name="Google Shape;118;p21"/>
          <p:cNvPicPr preferRelativeResize="0"/>
          <p:nvPr/>
        </p:nvPicPr>
        <p:blipFill>
          <a:blip r:embed="rId5">
            <a:alphaModFix/>
          </a:blip>
          <a:stretch>
            <a:fillRect/>
          </a:stretch>
        </p:blipFill>
        <p:spPr>
          <a:xfrm>
            <a:off x="4906175" y="0"/>
            <a:ext cx="4237825" cy="2825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 name="Shape 122"/>
        <p:cNvGrpSpPr/>
        <p:nvPr/>
      </p:nvGrpSpPr>
      <p:grpSpPr>
        <a:xfrm>
          <a:off x="0" y="0"/>
          <a:ext cx="0" cy="0"/>
          <a:chOff x="0" y="0"/>
          <a:chExt cx="0" cy="0"/>
        </a:xfrm>
      </p:grpSpPr>
      <p:sp>
        <p:nvSpPr>
          <p:cNvPr id="123" name="Google Shape;123;p22"/>
          <p:cNvSpPr txBox="1"/>
          <p:nvPr>
            <p:ph type="title"/>
          </p:nvPr>
        </p:nvSpPr>
        <p:spPr>
          <a:xfrm>
            <a:off x="387900" y="260275"/>
            <a:ext cx="8368200" cy="883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cs" sz="6000">
                <a:latin typeface="Times New Roman"/>
                <a:ea typeface="Times New Roman"/>
                <a:cs typeface="Times New Roman"/>
                <a:sym typeface="Times New Roman"/>
              </a:rPr>
              <a:t>Sušice</a:t>
            </a:r>
            <a:endParaRPr b="1" sz="6000">
              <a:latin typeface="Times New Roman"/>
              <a:ea typeface="Times New Roman"/>
              <a:cs typeface="Times New Roman"/>
              <a:sym typeface="Times New Roman"/>
            </a:endParaRPr>
          </a:p>
        </p:txBody>
      </p:sp>
      <p:sp>
        <p:nvSpPr>
          <p:cNvPr id="124" name="Google Shape;124;p22"/>
          <p:cNvSpPr txBox="1"/>
          <p:nvPr/>
        </p:nvSpPr>
        <p:spPr>
          <a:xfrm>
            <a:off x="347825" y="1642950"/>
            <a:ext cx="3779400" cy="2034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22"/>
          <p:cNvSpPr txBox="1"/>
          <p:nvPr/>
        </p:nvSpPr>
        <p:spPr>
          <a:xfrm>
            <a:off x="347825" y="1214500"/>
            <a:ext cx="3680100" cy="14865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rgbClr val="F3F3F3"/>
              </a:buClr>
              <a:buSzPts val="2400"/>
              <a:buFont typeface="Comic Sans MS"/>
              <a:buChar char="●"/>
            </a:pPr>
            <a:r>
              <a:rPr lang="cs" sz="2400">
                <a:solidFill>
                  <a:srgbClr val="F3F3F3"/>
                </a:solidFill>
                <a:latin typeface="Comic Sans MS"/>
                <a:ea typeface="Comic Sans MS"/>
                <a:cs typeface="Comic Sans MS"/>
                <a:sym typeface="Comic Sans MS"/>
              </a:rPr>
              <a:t>about 11 000 people</a:t>
            </a:r>
            <a:endParaRPr sz="2400">
              <a:solidFill>
                <a:srgbClr val="F3F3F3"/>
              </a:solidFill>
              <a:latin typeface="Comic Sans MS"/>
              <a:ea typeface="Comic Sans MS"/>
              <a:cs typeface="Comic Sans MS"/>
              <a:sym typeface="Comic Sans MS"/>
            </a:endParaRPr>
          </a:p>
          <a:p>
            <a:pPr indent="-381000" lvl="0" marL="457200" rtl="0" algn="l">
              <a:spcBef>
                <a:spcPts val="0"/>
              </a:spcBef>
              <a:spcAft>
                <a:spcPts val="0"/>
              </a:spcAft>
              <a:buClr>
                <a:srgbClr val="F3F3F3"/>
              </a:buClr>
              <a:buSzPts val="2400"/>
              <a:buFont typeface="Comic Sans MS"/>
              <a:buChar char="●"/>
            </a:pPr>
            <a:r>
              <a:rPr lang="cs" sz="2400">
                <a:solidFill>
                  <a:srgbClr val="F3F3F3"/>
                </a:solidFill>
                <a:latin typeface="Comic Sans MS"/>
                <a:ea typeface="Comic Sans MS"/>
                <a:cs typeface="Comic Sans MS"/>
                <a:sym typeface="Comic Sans MS"/>
              </a:rPr>
              <a:t>lies in Pilsen region</a:t>
            </a:r>
            <a:endParaRPr sz="2400">
              <a:solidFill>
                <a:srgbClr val="F3F3F3"/>
              </a:solidFill>
              <a:latin typeface="Comic Sans MS"/>
              <a:ea typeface="Comic Sans MS"/>
              <a:cs typeface="Comic Sans MS"/>
              <a:sym typeface="Comic Sans MS"/>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126" name="Google Shape;126;p22"/>
          <p:cNvPicPr preferRelativeResize="0"/>
          <p:nvPr/>
        </p:nvPicPr>
        <p:blipFill>
          <a:blip r:embed="rId3">
            <a:alphaModFix/>
          </a:blip>
          <a:stretch>
            <a:fillRect/>
          </a:stretch>
        </p:blipFill>
        <p:spPr>
          <a:xfrm>
            <a:off x="1923675" y="2571757"/>
            <a:ext cx="3680100" cy="2374843"/>
          </a:xfrm>
          <a:prstGeom prst="rect">
            <a:avLst/>
          </a:prstGeom>
          <a:noFill/>
          <a:ln>
            <a:noFill/>
          </a:ln>
        </p:spPr>
      </p:pic>
      <p:pic>
        <p:nvPicPr>
          <p:cNvPr id="127" name="Google Shape;127;p22"/>
          <p:cNvPicPr preferRelativeResize="0"/>
          <p:nvPr/>
        </p:nvPicPr>
        <p:blipFill>
          <a:blip r:embed="rId4">
            <a:alphaModFix/>
          </a:blip>
          <a:stretch>
            <a:fillRect/>
          </a:stretch>
        </p:blipFill>
        <p:spPr>
          <a:xfrm>
            <a:off x="512173" y="2771388"/>
            <a:ext cx="1411500" cy="1681475"/>
          </a:xfrm>
          <a:prstGeom prst="rect">
            <a:avLst/>
          </a:prstGeom>
          <a:noFill/>
          <a:ln>
            <a:noFill/>
          </a:ln>
        </p:spPr>
      </p:pic>
      <p:pic>
        <p:nvPicPr>
          <p:cNvPr id="128" name="Google Shape;128;p22"/>
          <p:cNvPicPr preferRelativeResize="0"/>
          <p:nvPr/>
        </p:nvPicPr>
        <p:blipFill rotWithShape="1">
          <a:blip r:embed="rId5">
            <a:alphaModFix/>
          </a:blip>
          <a:srcRect b="1506" l="0" r="-17384" t="-15609"/>
          <a:stretch/>
        </p:blipFill>
        <p:spPr>
          <a:xfrm>
            <a:off x="4772300" y="-435650"/>
            <a:ext cx="4992050" cy="36438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pic>
        <p:nvPicPr>
          <p:cNvPr id="133" name="Google Shape;133;p23"/>
          <p:cNvPicPr preferRelativeResize="0"/>
          <p:nvPr/>
        </p:nvPicPr>
        <p:blipFill>
          <a:blip r:embed="rId3">
            <a:alphaModFix/>
          </a:blip>
          <a:stretch>
            <a:fillRect/>
          </a:stretch>
        </p:blipFill>
        <p:spPr>
          <a:xfrm>
            <a:off x="4255550" y="2099550"/>
            <a:ext cx="4888449" cy="3043950"/>
          </a:xfrm>
          <a:prstGeom prst="rect">
            <a:avLst/>
          </a:prstGeom>
          <a:noFill/>
          <a:ln>
            <a:noFill/>
          </a:ln>
        </p:spPr>
      </p:pic>
      <p:pic>
        <p:nvPicPr>
          <p:cNvPr id="134" name="Google Shape;134;p23"/>
          <p:cNvPicPr preferRelativeResize="0"/>
          <p:nvPr/>
        </p:nvPicPr>
        <p:blipFill>
          <a:blip r:embed="rId4">
            <a:alphaModFix/>
          </a:blip>
          <a:stretch>
            <a:fillRect/>
          </a:stretch>
        </p:blipFill>
        <p:spPr>
          <a:xfrm>
            <a:off x="0" y="2099550"/>
            <a:ext cx="4572000" cy="3043957"/>
          </a:xfrm>
          <a:prstGeom prst="rect">
            <a:avLst/>
          </a:prstGeom>
          <a:noFill/>
          <a:ln>
            <a:noFill/>
          </a:ln>
        </p:spPr>
      </p:pic>
      <p:pic>
        <p:nvPicPr>
          <p:cNvPr descr="Výsledek obrázku pro sušice pohled z andělíčku" id="135" name="Google Shape;135;p23"/>
          <p:cNvPicPr preferRelativeResize="0"/>
          <p:nvPr/>
        </p:nvPicPr>
        <p:blipFill>
          <a:blip r:embed="rId5">
            <a:alphaModFix/>
          </a:blip>
          <a:stretch>
            <a:fillRect/>
          </a:stretch>
        </p:blipFill>
        <p:spPr>
          <a:xfrm>
            <a:off x="2751475" y="0"/>
            <a:ext cx="4263525" cy="28459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