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rts/chart1.xml" ContentType="application/vnd.openxmlformats-officedocument.drawingml.chart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3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_rels/slideLayout9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6.xml.rels" ContentType="application/vnd.openxmlformats-package.relationships+xml"/>
  <Override PartName="/ppt/_rels/presentation.xml.rels" ContentType="application/vnd.openxmlformats-package.relationships+xml"/>
  <Override PartName="/ppt/slides/slide9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_rels/slide9.xml.rels" ContentType="application/vnd.openxmlformats-package.relationships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slides/_rels/slide12.xml.rels" ContentType="application/vnd.openxmlformats-package.relationships+xml"/>
  <Override PartName="/ppt/slides/_rels/slide13.xml.rels" ContentType="application/vnd.openxmlformats-package.relationships+xml"/>
  <Override PartName="/ppt/slides/_rels/slide14.xml.rels" ContentType="application/vnd.openxmlformats-package.relationships+xml"/>
  <Override PartName="/ppt/slides/_rels/slide15.xml.rels" ContentType="application/vnd.openxmlformats-package.relationships+xml"/>
  <Override PartName="/ppt/slides/_rels/slide16.xml.rels" ContentType="application/vnd.openxmlformats-package.relationships+xml"/>
  <Override PartName="/ppt/slides/_rels/slide17.xml.rels" ContentType="application/vnd.openxmlformats-package.relationships+xml"/>
  <Override PartName="/ppt/media/image28.png" ContentType="image/png"/>
  <Override PartName="/ppt/media/image1.jpeg" ContentType="image/jpeg"/>
  <Override PartName="/ppt/media/image2.jpeg" ContentType="image/jpeg"/>
  <Override PartName="/ppt/media/image8.gif" ContentType="image/gif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media/image7.jpeg" ContentType="image/jpeg"/>
  <Override PartName="/ppt/media/image21.jpeg" ContentType="image/jpeg"/>
  <Override PartName="/ppt/media/image9.gif" ContentType="image/gif"/>
  <Override PartName="/ppt/media/image10.png" ContentType="image/png"/>
  <Override PartName="/ppt/media/image11.jpeg" ContentType="image/jpeg"/>
  <Override PartName="/ppt/media/image12.jpeg" ContentType="image/jpeg"/>
  <Override PartName="/ppt/media/image13.jpeg" ContentType="image/jpeg"/>
  <Override PartName="/ppt/media/image29.png" ContentType="image/png"/>
  <Override PartName="/ppt/media/image14.jpeg" ContentType="image/jpeg"/>
  <Override PartName="/ppt/media/image15.jpeg" ContentType="image/jpeg"/>
  <Override PartName="/ppt/media/image16.jpeg" ContentType="image/jpeg"/>
  <Override PartName="/ppt/media/image17.jpeg" ContentType="image/jpeg"/>
  <Override PartName="/ppt/media/image18.jpeg" ContentType="image/jpeg"/>
  <Override PartName="/ppt/media/image19.jpeg" ContentType="image/jpeg"/>
  <Override PartName="/ppt/media/image20.jpeg" ContentType="image/jpeg"/>
  <Override PartName="/ppt/media/image22.jpeg" ContentType="image/jpeg"/>
  <Override PartName="/ppt/media/image23.jpeg" ContentType="image/jpeg"/>
  <Override PartName="/ppt/media/image24.jpeg" ContentType="image/jpeg"/>
  <Override PartName="/ppt/media/image25.jpeg" ContentType="image/jpeg"/>
  <Override PartName="/ppt/media/image26.png" ContentType="image/png"/>
  <Override PartName="/ppt/media/image27.jpeg" ContentType="image/jpeg"/>
  <Override PartName="/ppt/media/image30.jpeg" ContentType="image/jpeg"/>
  <Override PartName="/ppt/media/image31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</p:sldIdLst>
  <p:sldSz cx="12192000" cy="6858000"/>
  <p:notesSz cx="7772400" cy="10058400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20" Type="http://schemas.openxmlformats.org/officeDocument/2006/relationships/slide" Target="slides/slide16.xml"/><Relationship Id="rId21" Type="http://schemas.openxmlformats.org/officeDocument/2006/relationships/slide" Target="slides/slide17.xml"/>
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roundedCorners val="0"/>
  <c:chart>
    <c:title>
      <c:tx>
        <c:rich>
          <a:bodyPr rot="0"/>
          <a:lstStyle/>
          <a:p>
            <a:pPr>
              <a:defRPr b="1" sz="2128" spc="-1" strike="noStrike">
                <a:solidFill>
                  <a:srgbClr val="44546a"/>
                </a:solidFill>
                <a:latin typeface="Calibri"/>
              </a:defRPr>
            </a:pPr>
            <a:r>
              <a:rPr b="1" sz="2128" spc="-1" strike="noStrike">
                <a:solidFill>
                  <a:srgbClr val="44546a"/>
                </a:solidFill>
                <a:latin typeface="Calibri"/>
              </a:rPr>
              <a:t>Refugees</a:t>
            </a:r>
          </a:p>
        </c:rich>
      </c:tx>
      <c:overlay val="0"/>
      <c:spPr>
        <a:noFill/>
        <a:ln>
          <a:noFill/>
        </a:ln>
      </c:spPr>
    </c:title>
    <c:autoTitleDeleted val="0"/>
    <c:plotArea>
      <c:pieChart>
        <c:varyColors val="1"/>
        <c:ser>
          <c:idx val="0"/>
          <c:order val="0"/>
          <c:tx>
            <c:strRef>
              <c:f>label 0</c:f>
              <c:strCache>
                <c:ptCount val="1"/>
                <c:pt idx="0">
                  <c:v>Imigrants</c:v>
                </c:pt>
              </c:strCache>
            </c:strRef>
          </c:tx>
          <c:spPr>
            <a:solidFill>
              <a:srgbClr val="5b9bd5"/>
            </a:solidFill>
            <a:ln>
              <a:noFill/>
            </a:ln>
          </c:spPr>
          <c:explosion val="0"/>
          <c:dPt>
            <c:idx val="0"/>
            <c:spPr>
              <a:gradFill>
                <a:gsLst>
                  <a:gs pos="0">
                    <a:srgbClr val="71a6da"/>
                  </a:gs>
                  <a:gs pos="100000">
                    <a:srgbClr val="549ada"/>
                  </a:gs>
                </a:gsLst>
                <a:lin ang="5400000"/>
              </a:gradFill>
              <a:ln>
                <a:noFill/>
              </a:ln>
            </c:spPr>
          </c:dPt>
          <c:dPt>
            <c:idx val="1"/>
            <c:spPr>
              <a:gradFill>
                <a:gsLst>
                  <a:gs pos="0">
                    <a:srgbClr val="f08c56"/>
                  </a:gs>
                  <a:gs pos="100000">
                    <a:srgbClr val="f57a27"/>
                  </a:gs>
                </a:gsLst>
                <a:lin ang="5400000"/>
              </a:gradFill>
              <a:ln>
                <a:noFill/>
              </a:ln>
            </c:spPr>
          </c:dPt>
          <c:dLbls>
            <c:numFmt formatCode="General" sourceLinked="1"/>
            <c:dLbl>
              <c:idx val="0"/>
              <c:txPr>
                <a:bodyPr/>
                <a:lstStyle/>
                <a:p>
                  <a:pPr>
                    <a:defRPr b="0" sz="1000" spc="-1" strike="noStrike">
                      <a:solidFill>
                        <a:srgbClr val="000000"/>
                      </a:solidFill>
                      <a:latin typeface="Calibri"/>
                    </a:defRPr>
                  </a:pPr>
                </a:p>
              </c:txPr>
              <c:dLblPos val="bestFit"/>
              <c:showLegendKey val="0"/>
              <c:showVal val="0"/>
              <c:showCatName val="0"/>
              <c:showSerName val="0"/>
              <c:showPercent val="0"/>
            </c:dLbl>
            <c:dLbl>
              <c:idx val="1"/>
              <c:txPr>
                <a:bodyPr/>
                <a:lstStyle/>
                <a:p>
                  <a:pPr>
                    <a:defRPr b="0" sz="1000" spc="-1" strike="noStrike">
                      <a:solidFill>
                        <a:srgbClr val="000000"/>
                      </a:solidFill>
                      <a:latin typeface="Calibri"/>
                    </a:defRPr>
                  </a:pPr>
                </a:p>
              </c:txPr>
              <c:dLblPos val="bestFit"/>
              <c:showLegendKey val="0"/>
              <c:showVal val="0"/>
              <c:showCatName val="0"/>
              <c:showSerName val="0"/>
              <c:showPercent val="0"/>
            </c:dLbl>
            <c:txPr>
              <a:bodyPr/>
              <a:lstStyle/>
              <a:p>
                <a:pPr>
                  <a:defRPr b="0" sz="1000" spc="-1" strike="noStrike">
                    <a:solidFill>
                      <a:srgbClr val="000000"/>
                    </a:solidFill>
                    <a:latin typeface="Calibri"/>
                  </a:defRPr>
                </a:pPr>
              </a:p>
            </c:txPr>
            <c:dLblPos val="bestFit"/>
            <c:showLegendKey val="0"/>
            <c:showVal val="0"/>
            <c:showCatName val="0"/>
            <c:showSerName val="0"/>
            <c:showPercent val="0"/>
            <c:showLeaderLines val="0"/>
          </c:dLbls>
          <c:cat>
            <c:strRef>
              <c:f>categories</c:f>
              <c:strCache>
                <c:ptCount val="2"/>
                <c:pt idx="0">
                  <c:v>Illegal</c:v>
                </c:pt>
                <c:pt idx="1">
                  <c:v>Legal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2"/>
                <c:pt idx="0">
                  <c:v>5000</c:v>
                </c:pt>
                <c:pt idx="1">
                  <c:v>12</c:v>
                </c:pt>
              </c:numCache>
            </c:numRef>
          </c:val>
        </c:ser>
        <c:firstSliceAng val="0"/>
      </c:pieChart>
      <c:spPr>
        <a:noFill/>
        <a:ln>
          <a:noFill/>
        </a:ln>
      </c:spPr>
    </c:plotArea>
    <c:legend>
      <c:legendPos val="b"/>
      <c:overlay val="0"/>
      <c:spPr>
        <a:noFill/>
        <a:ln>
          <a:noFill/>
        </a:ln>
      </c:spPr>
      <c:txPr>
        <a:bodyPr/>
        <a:lstStyle/>
        <a:p>
          <a:pPr>
            <a:defRPr b="0" sz="4800" spc="-1" strike="noStrike">
              <a:solidFill>
                <a:srgbClr val="44546a"/>
              </a:solidFill>
              <a:latin typeface="Calibri"/>
            </a:defRPr>
          </a:pPr>
        </a:p>
      </c:txPr>
    </c:legend>
    <c:plotVisOnly val="1"/>
    <c:dispBlanksAs val="gap"/>
  </c:chart>
  <c:spPr>
    <a:solidFill>
      <a:srgbClr val="ffffff"/>
    </a:solidFill>
    <a:ln>
      <a:noFill/>
    </a:ln>
  </c:spPr>
</c:chartSpace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338580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4393440" y="1825560"/>
            <a:ext cx="338580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7949160" y="1825560"/>
            <a:ext cx="338580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838080" y="4098240"/>
            <a:ext cx="338580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4393440" y="4098240"/>
            <a:ext cx="338580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7949160" y="4098240"/>
            <a:ext cx="338580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240" cy="614412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338580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 type="body"/>
          </p:nvPr>
        </p:nvSpPr>
        <p:spPr>
          <a:xfrm>
            <a:off x="4393440" y="1825560"/>
            <a:ext cx="338580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 type="body"/>
          </p:nvPr>
        </p:nvSpPr>
        <p:spPr>
          <a:xfrm>
            <a:off x="7949160" y="1825560"/>
            <a:ext cx="338580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 type="body"/>
          </p:nvPr>
        </p:nvSpPr>
        <p:spPr>
          <a:xfrm>
            <a:off x="838080" y="4098240"/>
            <a:ext cx="338580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 type="body"/>
          </p:nvPr>
        </p:nvSpPr>
        <p:spPr>
          <a:xfrm>
            <a:off x="4393440" y="4098240"/>
            <a:ext cx="338580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 type="body"/>
          </p:nvPr>
        </p:nvSpPr>
        <p:spPr>
          <a:xfrm>
            <a:off x="7949160" y="4098240"/>
            <a:ext cx="338580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5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6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240" cy="614412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1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2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4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5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6" name="PlaceHolder 4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8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9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0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3" name="PlaceHolder 3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5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6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7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8" name="PlaceHolder 5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0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338580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1" name="PlaceHolder 3"/>
          <p:cNvSpPr>
            <a:spLocks noGrp="1"/>
          </p:cNvSpPr>
          <p:nvPr>
            <p:ph type="body"/>
          </p:nvPr>
        </p:nvSpPr>
        <p:spPr>
          <a:xfrm>
            <a:off x="4393440" y="1825560"/>
            <a:ext cx="338580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2" name="PlaceHolder 4"/>
          <p:cNvSpPr>
            <a:spLocks noGrp="1"/>
          </p:cNvSpPr>
          <p:nvPr>
            <p:ph type="body"/>
          </p:nvPr>
        </p:nvSpPr>
        <p:spPr>
          <a:xfrm>
            <a:off x="7949160" y="1825560"/>
            <a:ext cx="338580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3" name="PlaceHolder 5"/>
          <p:cNvSpPr>
            <a:spLocks noGrp="1"/>
          </p:cNvSpPr>
          <p:nvPr>
            <p:ph type="body"/>
          </p:nvPr>
        </p:nvSpPr>
        <p:spPr>
          <a:xfrm>
            <a:off x="838080" y="4098240"/>
            <a:ext cx="338580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4" name="PlaceHolder 6"/>
          <p:cNvSpPr>
            <a:spLocks noGrp="1"/>
          </p:cNvSpPr>
          <p:nvPr>
            <p:ph type="body"/>
          </p:nvPr>
        </p:nvSpPr>
        <p:spPr>
          <a:xfrm>
            <a:off x="4393440" y="4098240"/>
            <a:ext cx="338580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5" name="PlaceHolder 7"/>
          <p:cNvSpPr>
            <a:spLocks noGrp="1"/>
          </p:cNvSpPr>
          <p:nvPr>
            <p:ph type="body"/>
          </p:nvPr>
        </p:nvSpPr>
        <p:spPr>
          <a:xfrm>
            <a:off x="7949160" y="4098240"/>
            <a:ext cx="338580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240" cy="614412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8.xml"/><Relationship Id="rId6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0.xml"/><Relationship Id="rId8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anchor="b">
            <a:noAutofit/>
          </a:bodyPr>
          <a:p>
            <a:pPr algn="ctr">
              <a:lnSpc>
                <a:spcPct val="90000"/>
              </a:lnSpc>
            </a:pPr>
            <a:r>
              <a:rPr b="0" lang="cs-CZ" sz="6000" spc="-1" strike="noStrike">
                <a:solidFill>
                  <a:srgbClr val="000000"/>
                </a:solidFill>
                <a:latin typeface="Calibri Light"/>
              </a:rPr>
              <a:t>Kliknutím lze upravit styl.</a:t>
            </a:r>
            <a:endParaRPr b="0" lang="cs-CZ" sz="60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dt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p>
            <a:pPr>
              <a:lnSpc>
                <a:spcPct val="100000"/>
              </a:lnSpc>
            </a:pPr>
            <a:fld id="{3483F69B-F469-4DE4-8476-A442E610229D}" type="datetime">
              <a:rPr b="0" lang="en-US" sz="1200" spc="-1" strike="noStrike">
                <a:solidFill>
                  <a:srgbClr val="8b8b8b"/>
                </a:solidFill>
                <a:latin typeface="Calibri"/>
              </a:rPr>
              <a:t>7/13/19</a:t>
            </a:fld>
            <a:endParaRPr b="0" lang="en-US" sz="1200" spc="-1" strike="noStrike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</p:spPr>
        <p:txBody>
          <a:bodyPr anchor="ctr">
            <a:noAutofit/>
          </a:bodyPr>
          <a:p>
            <a:endParaRPr b="0" lang="en-US" sz="2400" spc="-1" strike="noStrike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p>
            <a:pPr algn="r">
              <a:lnSpc>
                <a:spcPct val="100000"/>
              </a:lnSpc>
            </a:pPr>
            <a:fld id="{F7ABDED3-4613-49C0-A1AA-C14CB853D60B}" type="slidenum">
              <a:rPr b="0" lang="en-US" sz="1200" spc="-1" strike="noStrike">
                <a:solidFill>
                  <a:srgbClr val="8b8b8b"/>
                </a:solidFill>
                <a:latin typeface="Calibri"/>
              </a:rPr>
              <a:t>1</a:t>
            </a:fld>
            <a:endParaRPr b="0" lang="en-US" sz="1200" spc="-1" strike="noStrike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Fai clic per modificare il formato del testo della struttura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2000" spc="-1" strike="noStrike">
                <a:solidFill>
                  <a:srgbClr val="000000"/>
                </a:solidFill>
                <a:latin typeface="Calibri"/>
              </a:rPr>
              <a:t>Secondo livello struttura</a:t>
            </a:r>
            <a:endParaRPr b="0" lang="cs-CZ" sz="2000" spc="-1" strike="noStrike">
              <a:solidFill>
                <a:srgbClr val="000000"/>
              </a:solidFill>
              <a:latin typeface="Calibri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pc="-1" strike="noStrike">
                <a:solidFill>
                  <a:srgbClr val="000000"/>
                </a:solidFill>
                <a:latin typeface="Calibri"/>
              </a:rPr>
              <a:t>Terzo livello struttura</a:t>
            </a:r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1800" spc="-1" strike="noStrike">
                <a:solidFill>
                  <a:srgbClr val="000000"/>
                </a:solidFill>
                <a:latin typeface="Calibri"/>
              </a:rPr>
              <a:t>Quarto livello struttura</a:t>
            </a:r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pc="-1" strike="noStrike">
                <a:solidFill>
                  <a:srgbClr val="000000"/>
                </a:solidFill>
                <a:latin typeface="Calibri"/>
              </a:rPr>
              <a:t>Quinto livello struttura</a:t>
            </a:r>
            <a:endParaRPr b="0" lang="cs-CZ" sz="2000" spc="-1" strike="noStrike">
              <a:solidFill>
                <a:srgbClr val="000000"/>
              </a:solidFill>
              <a:latin typeface="Calibri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pc="-1" strike="noStrike">
                <a:solidFill>
                  <a:srgbClr val="000000"/>
                </a:solidFill>
                <a:latin typeface="Calibri"/>
              </a:rPr>
              <a:t>Sesto livello struttura</a:t>
            </a:r>
            <a:endParaRPr b="0" lang="cs-CZ" sz="2000" spc="-1" strike="noStrike">
              <a:solidFill>
                <a:srgbClr val="000000"/>
              </a:solidFill>
              <a:latin typeface="Calibri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pc="-1" strike="noStrike">
                <a:solidFill>
                  <a:srgbClr val="000000"/>
                </a:solidFill>
                <a:latin typeface="Calibri"/>
              </a:rPr>
              <a:t>Settimo livello struttura</a:t>
            </a:r>
            <a:endParaRPr b="0" lang="cs-CZ" sz="20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>
            <a:noAutofit/>
          </a:bodyPr>
          <a:p>
            <a:pPr>
              <a:lnSpc>
                <a:spcPct val="90000"/>
              </a:lnSpc>
            </a:pPr>
            <a:r>
              <a:rPr b="0" lang="cs-CZ" sz="4400" spc="-1" strike="noStrike">
                <a:solidFill>
                  <a:srgbClr val="000000"/>
                </a:solidFill>
                <a:latin typeface="Calibri Light"/>
              </a:rPr>
              <a:t>Kliknutím lze upravit styl.</a:t>
            </a:r>
            <a:endParaRPr b="0" lang="cs-CZ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>
            <a:noAutofit/>
          </a:bodyPr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Kliknutím lze upravit styly předlohy textu.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 lvl="1" marL="685800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400" spc="-1" strike="noStrike">
                <a:solidFill>
                  <a:srgbClr val="000000"/>
                </a:solidFill>
                <a:latin typeface="Calibri"/>
              </a:rPr>
              <a:t>Druhá úroveň</a:t>
            </a:r>
            <a:endParaRPr b="0" lang="cs-CZ" sz="2400" spc="-1" strike="noStrike">
              <a:solidFill>
                <a:srgbClr val="000000"/>
              </a:solidFill>
              <a:latin typeface="Calibri"/>
            </a:endParaRPr>
          </a:p>
          <a:p>
            <a:pPr lvl="2" marL="1143000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000" spc="-1" strike="noStrike">
                <a:solidFill>
                  <a:srgbClr val="000000"/>
                </a:solidFill>
                <a:latin typeface="Calibri"/>
              </a:rPr>
              <a:t>Třetí úroveň</a:t>
            </a:r>
            <a:endParaRPr b="0" lang="cs-CZ" sz="2000" spc="-1" strike="noStrike">
              <a:solidFill>
                <a:srgbClr val="000000"/>
              </a:solidFill>
              <a:latin typeface="Calibri"/>
            </a:endParaRPr>
          </a:p>
          <a:p>
            <a:pPr lvl="3" marL="1600200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1800" spc="-1" strike="noStrike">
                <a:solidFill>
                  <a:srgbClr val="000000"/>
                </a:solidFill>
                <a:latin typeface="Calibri"/>
              </a:rPr>
              <a:t>Čtvrtá úroveň</a:t>
            </a:r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  <a:p>
            <a:pPr lvl="4" marL="2057400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1800" spc="-1" strike="noStrike">
                <a:solidFill>
                  <a:srgbClr val="000000"/>
                </a:solidFill>
                <a:latin typeface="Calibri"/>
              </a:rPr>
              <a:t>Pátá úroveň</a:t>
            </a:r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dt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p>
            <a:pPr>
              <a:lnSpc>
                <a:spcPct val="100000"/>
              </a:lnSpc>
            </a:pPr>
            <a:fld id="{85AFB8EF-4837-4B75-BE35-04DC9D0C2870}" type="datetime">
              <a:rPr b="0" lang="en-US" sz="1200" spc="-1" strike="noStrike">
                <a:solidFill>
                  <a:srgbClr val="8b8b8b"/>
                </a:solidFill>
                <a:latin typeface="Calibri"/>
              </a:rPr>
              <a:t>7/13/19</a:t>
            </a:fld>
            <a:endParaRPr b="0" lang="en-US" sz="1200" spc="-1" strike="noStrike">
              <a:latin typeface="Times New Roman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</p:spPr>
        <p:txBody>
          <a:bodyPr anchor="ctr">
            <a:noAutofit/>
          </a:bodyPr>
          <a:p>
            <a:endParaRPr b="0" lang="en-US" sz="2400" spc="-1" strike="noStrike">
              <a:latin typeface="Times New Roman"/>
            </a:endParaRPr>
          </a:p>
        </p:txBody>
      </p:sp>
      <p:sp>
        <p:nvSpPr>
          <p:cNvPr id="45" name="PlaceHolder 5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p>
            <a:pPr algn="r">
              <a:lnSpc>
                <a:spcPct val="100000"/>
              </a:lnSpc>
            </a:pPr>
            <a:fld id="{28AE90C3-2333-4320-B20A-AD95F30C034D}" type="slidenum">
              <a:rPr b="0" lang="en-US" sz="1200" spc="-1" strike="noStrike">
                <a:solidFill>
                  <a:srgbClr val="8b8b8b"/>
                </a:solidFill>
                <a:latin typeface="Calibri"/>
              </a:rPr>
              <a:t>&lt;numero&gt;</a:t>
            </a:fld>
            <a:endParaRPr b="0" lang="en-US" sz="12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839880" y="365040"/>
            <a:ext cx="10515240" cy="1325160"/>
          </a:xfrm>
          <a:prstGeom prst="rect">
            <a:avLst/>
          </a:prstGeom>
        </p:spPr>
        <p:txBody>
          <a:bodyPr anchor="ctr">
            <a:noAutofit/>
          </a:bodyPr>
          <a:p>
            <a:pPr>
              <a:lnSpc>
                <a:spcPct val="90000"/>
              </a:lnSpc>
            </a:pPr>
            <a:r>
              <a:rPr b="0" lang="cs-CZ" sz="4400" spc="-1" strike="noStrike">
                <a:solidFill>
                  <a:srgbClr val="000000"/>
                </a:solidFill>
                <a:latin typeface="Calibri Light"/>
              </a:rPr>
              <a:t>Kliknutím lze upravit styl.</a:t>
            </a:r>
            <a:endParaRPr b="0" lang="cs-CZ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 type="body"/>
          </p:nvPr>
        </p:nvSpPr>
        <p:spPr>
          <a:xfrm>
            <a:off x="839880" y="1681200"/>
            <a:ext cx="5157360" cy="823680"/>
          </a:xfrm>
          <a:prstGeom prst="rect">
            <a:avLst/>
          </a:prstGeom>
        </p:spPr>
        <p:txBody>
          <a:bodyPr anchor="b">
            <a:noAutofit/>
          </a:bodyPr>
          <a:p>
            <a:pPr>
              <a:lnSpc>
                <a:spcPct val="90000"/>
              </a:lnSpc>
              <a:spcBef>
                <a:spcPts val="1001"/>
              </a:spcBef>
            </a:pPr>
            <a:r>
              <a:rPr b="1" lang="cs-CZ" sz="2400" spc="-1" strike="noStrike">
                <a:solidFill>
                  <a:srgbClr val="000000"/>
                </a:solidFill>
                <a:latin typeface="Calibri"/>
              </a:rPr>
              <a:t>Kliknutím lze upravit styly předlohy textu.</a:t>
            </a:r>
            <a:endParaRPr b="0" lang="cs-CZ" sz="2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4" name="PlaceHolder 3"/>
          <p:cNvSpPr>
            <a:spLocks noGrp="1"/>
          </p:cNvSpPr>
          <p:nvPr>
            <p:ph type="body"/>
          </p:nvPr>
        </p:nvSpPr>
        <p:spPr>
          <a:xfrm>
            <a:off x="839880" y="2505240"/>
            <a:ext cx="5157360" cy="3684240"/>
          </a:xfrm>
          <a:prstGeom prst="rect">
            <a:avLst/>
          </a:prstGeom>
        </p:spPr>
        <p:txBody>
          <a:bodyPr>
            <a:noAutofit/>
          </a:bodyPr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Kliknutím lze upravit styly předlohy textu.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 lvl="1" marL="685800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400" spc="-1" strike="noStrike">
                <a:solidFill>
                  <a:srgbClr val="000000"/>
                </a:solidFill>
                <a:latin typeface="Calibri"/>
              </a:rPr>
              <a:t>Druhá úroveň</a:t>
            </a:r>
            <a:endParaRPr b="0" lang="cs-CZ" sz="2400" spc="-1" strike="noStrike">
              <a:solidFill>
                <a:srgbClr val="000000"/>
              </a:solidFill>
              <a:latin typeface="Calibri"/>
            </a:endParaRPr>
          </a:p>
          <a:p>
            <a:pPr lvl="2" marL="1143000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000" spc="-1" strike="noStrike">
                <a:solidFill>
                  <a:srgbClr val="000000"/>
                </a:solidFill>
                <a:latin typeface="Calibri"/>
              </a:rPr>
              <a:t>Třetí úroveň</a:t>
            </a:r>
            <a:endParaRPr b="0" lang="cs-CZ" sz="2000" spc="-1" strike="noStrike">
              <a:solidFill>
                <a:srgbClr val="000000"/>
              </a:solidFill>
              <a:latin typeface="Calibri"/>
            </a:endParaRPr>
          </a:p>
          <a:p>
            <a:pPr lvl="3" marL="1600200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1800" spc="-1" strike="noStrike">
                <a:solidFill>
                  <a:srgbClr val="000000"/>
                </a:solidFill>
                <a:latin typeface="Calibri"/>
              </a:rPr>
              <a:t>Čtvrtá úroveň</a:t>
            </a:r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  <a:p>
            <a:pPr lvl="4" marL="2057400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1800" spc="-1" strike="noStrike">
                <a:solidFill>
                  <a:srgbClr val="000000"/>
                </a:solidFill>
                <a:latin typeface="Calibri"/>
              </a:rPr>
              <a:t>Pátá úroveň</a:t>
            </a:r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5" name="PlaceHolder 4"/>
          <p:cNvSpPr>
            <a:spLocks noGrp="1"/>
          </p:cNvSpPr>
          <p:nvPr>
            <p:ph type="body"/>
          </p:nvPr>
        </p:nvSpPr>
        <p:spPr>
          <a:xfrm>
            <a:off x="6172200" y="1681200"/>
            <a:ext cx="5182920" cy="823680"/>
          </a:xfrm>
          <a:prstGeom prst="rect">
            <a:avLst/>
          </a:prstGeom>
        </p:spPr>
        <p:txBody>
          <a:bodyPr anchor="b">
            <a:noAutofit/>
          </a:bodyPr>
          <a:p>
            <a:pPr>
              <a:lnSpc>
                <a:spcPct val="90000"/>
              </a:lnSpc>
              <a:spcBef>
                <a:spcPts val="1001"/>
              </a:spcBef>
            </a:pPr>
            <a:r>
              <a:rPr b="1" lang="cs-CZ" sz="2400" spc="-1" strike="noStrike">
                <a:solidFill>
                  <a:srgbClr val="000000"/>
                </a:solidFill>
                <a:latin typeface="Calibri"/>
              </a:rPr>
              <a:t>Kliknutím lze upravit styly předlohy textu.</a:t>
            </a:r>
            <a:endParaRPr b="0" lang="cs-CZ" sz="2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6" name="PlaceHolder 5"/>
          <p:cNvSpPr>
            <a:spLocks noGrp="1"/>
          </p:cNvSpPr>
          <p:nvPr>
            <p:ph type="body"/>
          </p:nvPr>
        </p:nvSpPr>
        <p:spPr>
          <a:xfrm>
            <a:off x="6172200" y="2505240"/>
            <a:ext cx="5182920" cy="3684240"/>
          </a:xfrm>
          <a:prstGeom prst="rect">
            <a:avLst/>
          </a:prstGeom>
        </p:spPr>
        <p:txBody>
          <a:bodyPr>
            <a:noAutofit/>
          </a:bodyPr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Kliknutím lze upravit styly předlohy textu.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 lvl="1" marL="685800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400" spc="-1" strike="noStrike">
                <a:solidFill>
                  <a:srgbClr val="000000"/>
                </a:solidFill>
                <a:latin typeface="Calibri"/>
              </a:rPr>
              <a:t>Druhá úroveň</a:t>
            </a:r>
            <a:endParaRPr b="0" lang="cs-CZ" sz="2400" spc="-1" strike="noStrike">
              <a:solidFill>
                <a:srgbClr val="000000"/>
              </a:solidFill>
              <a:latin typeface="Calibri"/>
            </a:endParaRPr>
          </a:p>
          <a:p>
            <a:pPr lvl="2" marL="1143000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000" spc="-1" strike="noStrike">
                <a:solidFill>
                  <a:srgbClr val="000000"/>
                </a:solidFill>
                <a:latin typeface="Calibri"/>
              </a:rPr>
              <a:t>Třetí úroveň</a:t>
            </a:r>
            <a:endParaRPr b="0" lang="cs-CZ" sz="2000" spc="-1" strike="noStrike">
              <a:solidFill>
                <a:srgbClr val="000000"/>
              </a:solidFill>
              <a:latin typeface="Calibri"/>
            </a:endParaRPr>
          </a:p>
          <a:p>
            <a:pPr lvl="3" marL="1600200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1800" spc="-1" strike="noStrike">
                <a:solidFill>
                  <a:srgbClr val="000000"/>
                </a:solidFill>
                <a:latin typeface="Calibri"/>
              </a:rPr>
              <a:t>Čtvrtá úroveň</a:t>
            </a:r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  <a:p>
            <a:pPr lvl="4" marL="2057400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1800" spc="-1" strike="noStrike">
                <a:solidFill>
                  <a:srgbClr val="000000"/>
                </a:solidFill>
                <a:latin typeface="Calibri"/>
              </a:rPr>
              <a:t>Pátá úroveň</a:t>
            </a:r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7" name="PlaceHolder 6"/>
          <p:cNvSpPr>
            <a:spLocks noGrp="1"/>
          </p:cNvSpPr>
          <p:nvPr>
            <p:ph type="dt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p>
            <a:pPr>
              <a:lnSpc>
                <a:spcPct val="100000"/>
              </a:lnSpc>
            </a:pPr>
            <a:fld id="{82F42E43-777D-4904-9CC5-D680D412136F}" type="datetime">
              <a:rPr b="0" lang="en-US" sz="1200" spc="-1" strike="noStrike">
                <a:solidFill>
                  <a:srgbClr val="8b8b8b"/>
                </a:solidFill>
                <a:latin typeface="Calibri"/>
              </a:rPr>
              <a:t>7/13/19</a:t>
            </a:fld>
            <a:endParaRPr b="0" lang="en-US" sz="1200" spc="-1" strike="noStrike">
              <a:latin typeface="Times New Roman"/>
            </a:endParaRPr>
          </a:p>
        </p:txBody>
      </p:sp>
      <p:sp>
        <p:nvSpPr>
          <p:cNvPr id="88" name="PlaceHolder 7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</p:spPr>
        <p:txBody>
          <a:bodyPr anchor="ctr">
            <a:noAutofit/>
          </a:bodyPr>
          <a:p>
            <a:endParaRPr b="0" lang="en-US" sz="2400" spc="-1" strike="noStrike">
              <a:latin typeface="Times New Roman"/>
            </a:endParaRPr>
          </a:p>
        </p:txBody>
      </p:sp>
      <p:sp>
        <p:nvSpPr>
          <p:cNvPr id="89" name="PlaceHolder 8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p>
            <a:pPr algn="r">
              <a:lnSpc>
                <a:spcPct val="100000"/>
              </a:lnSpc>
            </a:pPr>
            <a:fld id="{85ED1D3B-6DB1-4C26-86C7-DBDFD3EB1C04}" type="slidenum">
              <a:rPr b="0" lang="en-US" sz="1200" spc="-1" strike="noStrike">
                <a:solidFill>
                  <a:srgbClr val="8b8b8b"/>
                </a:solidFill>
                <a:latin typeface="Calibri"/>
              </a:rPr>
              <a:t>&lt;numero&gt;</a:t>
            </a:fld>
            <a:endParaRPr b="0" lang="en-US" sz="12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Relationship Id="rId3" Type="http://schemas.openxmlformats.org/officeDocument/2006/relationships/slideLayout" Target="../slideLayouts/slideLayout3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8.jpeg"/><Relationship Id="rId2" Type="http://schemas.openxmlformats.org/officeDocument/2006/relationships/image" Target="../media/image19.jpeg"/><Relationship Id="rId3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20.jpeg"/><Relationship Id="rId2" Type="http://schemas.openxmlformats.org/officeDocument/2006/relationships/image" Target="../media/image21.jpeg"/><Relationship Id="rId3" Type="http://schemas.openxmlformats.org/officeDocument/2006/relationships/image" Target="../media/image22.jpeg"/><Relationship Id="rId4" Type="http://schemas.openxmlformats.org/officeDocument/2006/relationships/slideLayout" Target="../slideLayouts/slideLayout1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23.jpeg"/><Relationship Id="rId2" Type="http://schemas.openxmlformats.org/officeDocument/2006/relationships/image" Target="../media/image24.jpeg"/><Relationship Id="rId3" Type="http://schemas.openxmlformats.org/officeDocument/2006/relationships/slideLayout" Target="../slideLayouts/slideLayout13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25.jpeg"/><Relationship Id="rId2" Type="http://schemas.openxmlformats.org/officeDocument/2006/relationships/image" Target="../media/image26.png"/><Relationship Id="rId3" Type="http://schemas.openxmlformats.org/officeDocument/2006/relationships/image" Target="../media/image27.jpeg"/><Relationship Id="rId4" Type="http://schemas.openxmlformats.org/officeDocument/2006/relationships/slideLayout" Target="../slideLayouts/slideLayout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28.png"/><Relationship Id="rId2" Type="http://schemas.openxmlformats.org/officeDocument/2006/relationships/image" Target="../media/image29.png"/><Relationship Id="rId3" Type="http://schemas.openxmlformats.org/officeDocument/2006/relationships/image" Target="../media/image30.jpeg"/><Relationship Id="rId4" Type="http://schemas.openxmlformats.org/officeDocument/2006/relationships/slideLayout" Target="../slideLayouts/slideLayout13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31.jpeg"/><Relationship Id="rId2" Type="http://schemas.openxmlformats.org/officeDocument/2006/relationships/slideLayout" Target="../slideLayouts/slideLayout13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hyperlink" Target="https://www.amnesty.cz/" TargetMode="External"/><Relationship Id="rId2" Type="http://schemas.openxmlformats.org/officeDocument/2006/relationships/hyperlink" Target="https://www.amnesty.cz/" TargetMode="External"/><Relationship Id="rId3" Type="http://schemas.openxmlformats.org/officeDocument/2006/relationships/slideLayout" Target="../slideLayouts/slideLayout13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3.jpeg"/><Relationship Id="rId2" Type="http://schemas.openxmlformats.org/officeDocument/2006/relationships/slideLayout" Target="../slideLayouts/slideLayout2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4.jpeg"/><Relationship Id="rId2" Type="http://schemas.openxmlformats.org/officeDocument/2006/relationships/image" Target="../media/image5.jpeg"/><Relationship Id="rId3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6.jpeg"/><Relationship Id="rId2" Type="http://schemas.openxmlformats.org/officeDocument/2006/relationships/image" Target="../media/image7.jpeg"/><Relationship Id="rId3" Type="http://schemas.openxmlformats.org/officeDocument/2006/relationships/slideLayout" Target="../slideLayouts/slideLayout25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8.gif"/><Relationship Id="rId2" Type="http://schemas.openxmlformats.org/officeDocument/2006/relationships/image" Target="../media/image9.gif"/><Relationship Id="rId3" Type="http://schemas.openxmlformats.org/officeDocument/2006/relationships/slideLayout" Target="../slideLayouts/slideLayout2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chart" Target="../charts/chart1.xml"/><Relationship Id="rId2" Type="http://schemas.openxmlformats.org/officeDocument/2006/relationships/image" Target="../media/image10.png"/><Relationship Id="rId3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1.jpeg"/><Relationship Id="rId2" Type="http://schemas.openxmlformats.org/officeDocument/2006/relationships/image" Target="../media/image12.jpeg"/><Relationship Id="rId3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3.jpeg"/><Relationship Id="rId2" Type="http://schemas.openxmlformats.org/officeDocument/2006/relationships/image" Target="../media/image14.jpeg"/><Relationship Id="rId3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5.jpeg"/><Relationship Id="rId2" Type="http://schemas.openxmlformats.org/officeDocument/2006/relationships/image" Target="../media/image16.jpeg"/><Relationship Id="rId3" Type="http://schemas.openxmlformats.org/officeDocument/2006/relationships/image" Target="../media/image17.jpeg"/><Relationship Id="rId4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TextShape 1"/>
          <p:cNvSpPr txBox="1"/>
          <p:nvPr/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ctr">
            <a:spAutoFit/>
          </a:bodyPr>
          <a:p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7" name="TextShape 2"/>
          <p:cNvSpPr txBox="1"/>
          <p:nvPr/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>
            <a:normAutofit/>
          </a:bodyPr>
          <a:p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28" name="" descr=""/>
          <p:cNvPicPr/>
          <p:nvPr/>
        </p:nvPicPr>
        <p:blipFill>
          <a:blip r:embed="rId1"/>
          <a:stretch/>
        </p:blipFill>
        <p:spPr>
          <a:xfrm>
            <a:off x="274320" y="365760"/>
            <a:ext cx="6109200" cy="3272760"/>
          </a:xfrm>
          <a:prstGeom prst="rect">
            <a:avLst/>
          </a:prstGeom>
          <a:ln>
            <a:noFill/>
          </a:ln>
        </p:spPr>
      </p:pic>
      <p:pic>
        <p:nvPicPr>
          <p:cNvPr id="129" name="" descr=""/>
          <p:cNvPicPr/>
          <p:nvPr/>
        </p:nvPicPr>
        <p:blipFill>
          <a:blip r:embed="rId2"/>
          <a:stretch/>
        </p:blipFill>
        <p:spPr>
          <a:xfrm>
            <a:off x="6400800" y="2926080"/>
            <a:ext cx="5151240" cy="364356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pPr>
              <a:lnSpc>
                <a:spcPct val="90000"/>
              </a:lnSpc>
            </a:pPr>
            <a:r>
              <a:rPr b="0" lang="cs-CZ" sz="4400" spc="-1" strike="noStrike">
                <a:solidFill>
                  <a:srgbClr val="000000"/>
                </a:solidFill>
                <a:latin typeface="Calibri Light"/>
              </a:rPr>
              <a:t>Czech Republic and emigration</a:t>
            </a:r>
            <a:endParaRPr b="0" lang="cs-CZ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1" name="TextShape 2"/>
          <p:cNvSpPr txBox="1"/>
          <p:nvPr/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We saw each other after the VELVET REVOLUTION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 lvl="1" marL="685800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400" spc="-1" strike="noStrike">
                <a:solidFill>
                  <a:srgbClr val="000000"/>
                </a:solidFill>
                <a:latin typeface="Calibri"/>
              </a:rPr>
              <a:t>17. 11. 1989</a:t>
            </a:r>
            <a:endParaRPr b="0" lang="cs-CZ" sz="24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82" name="Obrázek 3" descr=""/>
          <p:cNvPicPr/>
          <p:nvPr/>
        </p:nvPicPr>
        <p:blipFill>
          <a:blip r:embed="rId1"/>
          <a:stretch/>
        </p:blipFill>
        <p:spPr>
          <a:xfrm>
            <a:off x="1144440" y="3014280"/>
            <a:ext cx="4838760" cy="2973960"/>
          </a:xfrm>
          <a:prstGeom prst="rect">
            <a:avLst/>
          </a:prstGeom>
          <a:ln>
            <a:noFill/>
          </a:ln>
        </p:spPr>
      </p:pic>
      <p:pic>
        <p:nvPicPr>
          <p:cNvPr id="183" name="Obrázek 4" descr=""/>
          <p:cNvPicPr/>
          <p:nvPr/>
        </p:nvPicPr>
        <p:blipFill>
          <a:blip r:embed="rId2"/>
          <a:stretch/>
        </p:blipFill>
        <p:spPr>
          <a:xfrm>
            <a:off x="6289920" y="2416680"/>
            <a:ext cx="5333760" cy="3571560"/>
          </a:xfrm>
          <a:prstGeom prst="rect">
            <a:avLst/>
          </a:prstGeom>
          <a:ln>
            <a:noFill/>
          </a:ln>
        </p:spPr>
      </p:pic>
      <p:sp>
        <p:nvSpPr>
          <p:cNvPr id="184" name="CustomShape 3"/>
          <p:cNvSpPr/>
          <p:nvPr/>
        </p:nvSpPr>
        <p:spPr>
          <a:xfrm>
            <a:off x="144360" y="176400"/>
            <a:ext cx="11838600" cy="6544800"/>
          </a:xfrm>
          <a:prstGeom prst="rect">
            <a:avLst/>
          </a:prstGeom>
          <a:noFill/>
          <a:ln w="7632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9" dur="indefinite" restart="never" nodeType="tmRoot">
          <p:childTnLst>
            <p:seq>
              <p:cTn id="20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pPr>
              <a:lnSpc>
                <a:spcPct val="90000"/>
              </a:lnSpc>
            </a:pPr>
            <a:r>
              <a:rPr b="0" lang="cs-CZ" sz="4400" spc="-1" strike="noStrike">
                <a:solidFill>
                  <a:srgbClr val="000000"/>
                </a:solidFill>
                <a:latin typeface="Calibri Light"/>
              </a:rPr>
              <a:t>Czech Republic and emigration</a:t>
            </a:r>
            <a:endParaRPr b="0" lang="cs-CZ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6" name="TextShape 2"/>
          <p:cNvSpPr txBox="1"/>
          <p:nvPr/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In 20th century 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 lvl="1" marL="685800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400" spc="-1" strike="noStrike">
                <a:solidFill>
                  <a:srgbClr val="000000"/>
                </a:solidFill>
                <a:latin typeface="Calibri"/>
              </a:rPr>
              <a:t>comunism</a:t>
            </a:r>
            <a:endParaRPr b="0" lang="cs-CZ" sz="2400" spc="-1" strike="noStrike">
              <a:solidFill>
                <a:srgbClr val="000000"/>
              </a:solidFill>
              <a:latin typeface="Calibri"/>
            </a:endParaRPr>
          </a:p>
          <a:p>
            <a:pPr lvl="1" marL="685800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400" spc="-1" strike="noStrike">
                <a:solidFill>
                  <a:srgbClr val="000000"/>
                </a:solidFill>
                <a:latin typeface="Calibri"/>
              </a:rPr>
              <a:t>Illegal migration (USA, France, Austria, West Germany, Britain)</a:t>
            </a:r>
            <a:endParaRPr b="0" lang="cs-CZ" sz="24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87" name="Obrázek 7" descr=""/>
          <p:cNvPicPr/>
          <p:nvPr/>
        </p:nvPicPr>
        <p:blipFill>
          <a:blip r:embed="rId1"/>
          <a:stretch/>
        </p:blipFill>
        <p:spPr>
          <a:xfrm>
            <a:off x="838080" y="3243960"/>
            <a:ext cx="4544640" cy="3024720"/>
          </a:xfrm>
          <a:prstGeom prst="rect">
            <a:avLst/>
          </a:prstGeom>
          <a:ln>
            <a:noFill/>
          </a:ln>
        </p:spPr>
      </p:pic>
      <p:pic>
        <p:nvPicPr>
          <p:cNvPr id="188" name="Obrázek 8" descr=""/>
          <p:cNvPicPr/>
          <p:nvPr/>
        </p:nvPicPr>
        <p:blipFill>
          <a:blip r:embed="rId2"/>
          <a:stretch/>
        </p:blipFill>
        <p:spPr>
          <a:xfrm>
            <a:off x="5688000" y="3231720"/>
            <a:ext cx="2286720" cy="3048840"/>
          </a:xfrm>
          <a:prstGeom prst="rect">
            <a:avLst/>
          </a:prstGeom>
          <a:ln>
            <a:noFill/>
          </a:ln>
        </p:spPr>
      </p:pic>
      <p:sp>
        <p:nvSpPr>
          <p:cNvPr id="189" name="CustomShape 3"/>
          <p:cNvSpPr/>
          <p:nvPr/>
        </p:nvSpPr>
        <p:spPr>
          <a:xfrm>
            <a:off x="144360" y="176400"/>
            <a:ext cx="11838600" cy="6544800"/>
          </a:xfrm>
          <a:prstGeom prst="rect">
            <a:avLst/>
          </a:prstGeom>
          <a:noFill/>
          <a:ln w="7632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90" name="Obrázek 3" descr=""/>
          <p:cNvPicPr/>
          <p:nvPr/>
        </p:nvPicPr>
        <p:blipFill>
          <a:blip r:embed="rId3"/>
          <a:srcRect l="413" t="24331" r="-413" b="20236"/>
          <a:stretch/>
        </p:blipFill>
        <p:spPr>
          <a:xfrm>
            <a:off x="8192160" y="3231720"/>
            <a:ext cx="3081240" cy="303660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1" dur="indefinite" restart="never" nodeType="tmRoot">
          <p:childTnLst>
            <p:seq>
              <p:cTn id="22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pPr>
              <a:lnSpc>
                <a:spcPct val="90000"/>
              </a:lnSpc>
            </a:pPr>
            <a:r>
              <a:rPr b="0" lang="cs-CZ" sz="4400" spc="-1" strike="noStrike">
                <a:solidFill>
                  <a:srgbClr val="000000"/>
                </a:solidFill>
                <a:latin typeface="Calibri Light"/>
              </a:rPr>
              <a:t>Institutes and politics</a:t>
            </a:r>
            <a:endParaRPr b="0" lang="cs-CZ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2" name="TextShape 2"/>
          <p:cNvSpPr txBox="1"/>
          <p:nvPr/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Refusing refugees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 lvl="1" marL="685800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400" spc="-1" strike="noStrike">
                <a:solidFill>
                  <a:srgbClr val="000000"/>
                </a:solidFill>
                <a:latin typeface="Calibri"/>
              </a:rPr>
              <a:t> </a:t>
            </a:r>
            <a:r>
              <a:rPr b="0" lang="cs-CZ" sz="2400" spc="-1" strike="noStrike">
                <a:solidFill>
                  <a:srgbClr val="000000"/>
                </a:solidFill>
                <a:latin typeface="Calibri"/>
              </a:rPr>
              <a:t>Tomio Okamura</a:t>
            </a:r>
            <a:endParaRPr b="0" lang="cs-CZ" sz="2400" spc="-1" strike="noStrike">
              <a:solidFill>
                <a:srgbClr val="000000"/>
              </a:solidFill>
              <a:latin typeface="Calibri"/>
            </a:endParaRPr>
          </a:p>
          <a:p>
            <a:pPr lvl="1" marL="685800" indent="-228240">
              <a:lnSpc>
                <a:spcPct val="90000"/>
              </a:lnSpc>
              <a:spcBef>
                <a:spcPts val="499"/>
              </a:spcBef>
              <a:buClr>
                <a:srgbClr val="2e75b6"/>
              </a:buClr>
              <a:buFont typeface="Arial"/>
              <a:buChar char="•"/>
            </a:pPr>
            <a:r>
              <a:rPr b="1" lang="cs-CZ" sz="2400" spc="-1" strike="noStrike">
                <a:solidFill>
                  <a:srgbClr val="2e75b6"/>
                </a:solidFill>
                <a:latin typeface="Calibri"/>
              </a:rPr>
              <a:t>SPD (Freedom and direct democracy)</a:t>
            </a:r>
            <a:endParaRPr b="0" lang="cs-CZ" sz="24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93" name="Obrázek 3" descr=""/>
          <p:cNvPicPr/>
          <p:nvPr/>
        </p:nvPicPr>
        <p:blipFill>
          <a:blip r:embed="rId1"/>
          <a:stretch/>
        </p:blipFill>
        <p:spPr>
          <a:xfrm>
            <a:off x="6417000" y="510840"/>
            <a:ext cx="4312440" cy="6060240"/>
          </a:xfrm>
          <a:prstGeom prst="rect">
            <a:avLst/>
          </a:prstGeom>
          <a:ln>
            <a:noFill/>
          </a:ln>
        </p:spPr>
      </p:pic>
      <p:pic>
        <p:nvPicPr>
          <p:cNvPr id="194" name="Obrázek 9" descr=""/>
          <p:cNvPicPr/>
          <p:nvPr/>
        </p:nvPicPr>
        <p:blipFill>
          <a:blip r:embed="rId2"/>
          <a:stretch/>
        </p:blipFill>
        <p:spPr>
          <a:xfrm>
            <a:off x="438840" y="3423600"/>
            <a:ext cx="5950440" cy="3147480"/>
          </a:xfrm>
          <a:prstGeom prst="rect">
            <a:avLst/>
          </a:prstGeom>
          <a:ln>
            <a:noFill/>
          </a:ln>
        </p:spPr>
      </p:pic>
      <p:sp>
        <p:nvSpPr>
          <p:cNvPr id="195" name="CustomShape 3"/>
          <p:cNvSpPr/>
          <p:nvPr/>
        </p:nvSpPr>
        <p:spPr>
          <a:xfrm>
            <a:off x="9164880" y="2250360"/>
            <a:ext cx="4377240" cy="639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i="1" lang="en-US" sz="1800" spc="-1" strike="noStrike">
                <a:solidFill>
                  <a:srgbClr val="ff0000"/>
                </a:solidFill>
                <a:latin typeface="Calibri"/>
              </a:rPr>
              <a:t>„</a:t>
            </a:r>
            <a:r>
              <a:rPr b="1" i="1" lang="en-US" sz="1800" spc="-1" strike="noStrike">
                <a:solidFill>
                  <a:srgbClr val="ff0000"/>
                </a:solidFill>
                <a:latin typeface="Calibri"/>
              </a:rPr>
              <a:t>SAY NO TO ISLAM“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i="1" lang="en-US" sz="1800" spc="-1" strike="noStrike">
                <a:solidFill>
                  <a:srgbClr val="ff0000"/>
                </a:solidFill>
                <a:latin typeface="Calibri"/>
              </a:rPr>
              <a:t>„</a:t>
            </a:r>
            <a:r>
              <a:rPr b="1" i="1" lang="en-US" sz="1800" spc="-1" strike="noStrike">
                <a:solidFill>
                  <a:srgbClr val="ff0000"/>
                </a:solidFill>
                <a:latin typeface="Calibri"/>
              </a:rPr>
              <a:t>SAY NO TO TERRORISTS“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196" name="CustomShape 4"/>
          <p:cNvSpPr/>
          <p:nvPr/>
        </p:nvSpPr>
        <p:spPr>
          <a:xfrm>
            <a:off x="144360" y="176400"/>
            <a:ext cx="11838600" cy="6544800"/>
          </a:xfrm>
          <a:prstGeom prst="rect">
            <a:avLst/>
          </a:prstGeom>
          <a:noFill/>
          <a:ln w="7632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3" dur="indefinite" restart="never" nodeType="tmRoot">
          <p:childTnLst>
            <p:seq>
              <p:cTn id="24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pPr>
              <a:lnSpc>
                <a:spcPct val="90000"/>
              </a:lnSpc>
            </a:pPr>
            <a:r>
              <a:rPr b="0" lang="cs-CZ" sz="4400" spc="-1" strike="noStrike">
                <a:solidFill>
                  <a:srgbClr val="000000"/>
                </a:solidFill>
                <a:latin typeface="Calibri Light"/>
              </a:rPr>
              <a:t>Institutes and politics</a:t>
            </a:r>
            <a:endParaRPr b="0" lang="cs-CZ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8" name="TextShape 2"/>
          <p:cNvSpPr txBox="1"/>
          <p:nvPr/>
        </p:nvSpPr>
        <p:spPr>
          <a:xfrm>
            <a:off x="806040" y="1825560"/>
            <a:ext cx="10515240" cy="43509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Refusing refugees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 lvl="1" marL="685800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400" spc="-1" strike="noStrike">
                <a:solidFill>
                  <a:srgbClr val="000000"/>
                </a:solidFill>
                <a:latin typeface="Calibri"/>
              </a:rPr>
              <a:t>Miloš Zeman, Czech president</a:t>
            </a:r>
            <a:endParaRPr b="0" lang="cs-CZ" sz="2400" spc="-1" strike="noStrike">
              <a:solidFill>
                <a:srgbClr val="000000"/>
              </a:solidFill>
              <a:latin typeface="Calibri"/>
            </a:endParaRPr>
          </a:p>
          <a:p>
            <a:pPr lvl="1" marL="685800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400" spc="-1" strike="noStrike">
                <a:solidFill>
                  <a:srgbClr val="000000"/>
                </a:solidFill>
                <a:latin typeface="Calibri"/>
              </a:rPr>
              <a:t>Election 2018</a:t>
            </a:r>
            <a:endParaRPr b="0" lang="cs-CZ" sz="24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99" name="Obrázek 3" descr=""/>
          <p:cNvPicPr/>
          <p:nvPr/>
        </p:nvPicPr>
        <p:blipFill>
          <a:blip r:embed="rId1"/>
          <a:stretch/>
        </p:blipFill>
        <p:spPr>
          <a:xfrm>
            <a:off x="609480" y="3090960"/>
            <a:ext cx="5761800" cy="3240720"/>
          </a:xfrm>
          <a:prstGeom prst="rect">
            <a:avLst/>
          </a:prstGeom>
          <a:ln>
            <a:noFill/>
          </a:ln>
        </p:spPr>
      </p:pic>
      <p:sp>
        <p:nvSpPr>
          <p:cNvPr id="200" name="CustomShape 3"/>
          <p:cNvSpPr/>
          <p:nvPr/>
        </p:nvSpPr>
        <p:spPr>
          <a:xfrm>
            <a:off x="144360" y="176400"/>
            <a:ext cx="11838600" cy="6544800"/>
          </a:xfrm>
          <a:prstGeom prst="rect">
            <a:avLst/>
          </a:prstGeom>
          <a:noFill/>
          <a:ln w="7632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01" name="CustomShape 4"/>
          <p:cNvSpPr/>
          <p:nvPr/>
        </p:nvSpPr>
        <p:spPr>
          <a:xfrm>
            <a:off x="6600600" y="5557680"/>
            <a:ext cx="4574880" cy="364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i="1" lang="en-US" sz="1800" spc="-1" strike="noStrike">
                <a:solidFill>
                  <a:srgbClr val="000000"/>
                </a:solidFill>
                <a:latin typeface="Calibri"/>
              </a:rPr>
              <a:t>„</a:t>
            </a:r>
            <a:r>
              <a:rPr b="1" i="1" lang="en-US" sz="1800" spc="-1" strike="noStrike">
                <a:solidFill>
                  <a:srgbClr val="000000"/>
                </a:solidFill>
                <a:latin typeface="Calibri"/>
              </a:rPr>
              <a:t>STOP IMMIGRANTS AND DRAHOŠ“</a:t>
            </a:r>
            <a:endParaRPr b="0" lang="en-US" sz="1800" spc="-1" strike="noStrike">
              <a:latin typeface="Arial"/>
            </a:endParaRPr>
          </a:p>
        </p:txBody>
      </p:sp>
      <p:pic>
        <p:nvPicPr>
          <p:cNvPr id="202" name="Obrázek 9" descr=""/>
          <p:cNvPicPr/>
          <p:nvPr/>
        </p:nvPicPr>
        <p:blipFill>
          <a:blip r:embed="rId2"/>
          <a:stretch/>
        </p:blipFill>
        <p:spPr>
          <a:xfrm>
            <a:off x="9354600" y="3049920"/>
            <a:ext cx="2122560" cy="2122560"/>
          </a:xfrm>
          <a:prstGeom prst="rect">
            <a:avLst/>
          </a:prstGeom>
          <a:ln>
            <a:noFill/>
          </a:ln>
        </p:spPr>
      </p:pic>
      <p:sp>
        <p:nvSpPr>
          <p:cNvPr id="203" name="CustomShape 5"/>
          <p:cNvSpPr/>
          <p:nvPr/>
        </p:nvSpPr>
        <p:spPr>
          <a:xfrm>
            <a:off x="7304760" y="3663000"/>
            <a:ext cx="1509480" cy="1362960"/>
          </a:xfrm>
          <a:prstGeom prst="mathMultiply">
            <a:avLst>
              <a:gd name="adj1" fmla="val 23520"/>
            </a:avLst>
          </a:prstGeom>
          <a:solidFill>
            <a:srgbClr val="c00000"/>
          </a:solidFill>
          <a:ln w="7632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204" name="Picture 2" descr=""/>
          <p:cNvPicPr/>
          <p:nvPr/>
        </p:nvPicPr>
        <p:blipFill>
          <a:blip r:embed="rId3"/>
          <a:stretch/>
        </p:blipFill>
        <p:spPr>
          <a:xfrm>
            <a:off x="6540120" y="822240"/>
            <a:ext cx="3550680" cy="213372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5" dur="indefinite" restart="never" nodeType="tmRoot">
          <p:childTnLst>
            <p:seq>
              <p:cTn id="26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pPr>
              <a:lnSpc>
                <a:spcPct val="90000"/>
              </a:lnSpc>
            </a:pPr>
            <a:r>
              <a:rPr b="0" lang="cs-CZ" sz="4400" spc="-1" strike="noStrike">
                <a:solidFill>
                  <a:srgbClr val="000000"/>
                </a:solidFill>
                <a:latin typeface="Calibri Light"/>
              </a:rPr>
              <a:t>Institutes and politics</a:t>
            </a:r>
            <a:endParaRPr b="0" lang="cs-CZ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6" name="TextShape 2"/>
          <p:cNvSpPr txBox="1"/>
          <p:nvPr/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Refusing refugees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 lvl="1" marL="685800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400" spc="-1" strike="noStrike">
                <a:solidFill>
                  <a:srgbClr val="000000"/>
                </a:solidFill>
                <a:latin typeface="Calibri"/>
              </a:rPr>
              <a:t>Islám v ČR nechceme (We don´t want ISLAM in Czech Rep.)</a:t>
            </a:r>
            <a:endParaRPr b="0" lang="cs-CZ" sz="2400" spc="-1" strike="noStrike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b="0" lang="cs-CZ" sz="2400" spc="-1" strike="noStrike">
              <a:solidFill>
                <a:srgbClr val="000000"/>
              </a:solidFill>
              <a:latin typeface="Calibri"/>
            </a:endParaRP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Accepting refugees 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 lvl="1" marL="685800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400" spc="-1" strike="noStrike">
                <a:solidFill>
                  <a:srgbClr val="000000"/>
                </a:solidFill>
                <a:latin typeface="Calibri"/>
              </a:rPr>
              <a:t>HATE FREE culture</a:t>
            </a:r>
            <a:endParaRPr b="0" lang="cs-CZ" sz="2400" spc="-1" strike="noStrike">
              <a:solidFill>
                <a:srgbClr val="000000"/>
              </a:solidFill>
              <a:latin typeface="Calibri"/>
            </a:endParaRPr>
          </a:p>
          <a:p>
            <a:pPr lvl="1" marL="685800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400" spc="-1" strike="noStrike">
                <a:solidFill>
                  <a:srgbClr val="000000"/>
                </a:solidFill>
                <a:latin typeface="Calibri"/>
              </a:rPr>
              <a:t>Klinika autonomic centre</a:t>
            </a:r>
            <a:endParaRPr b="0" lang="cs-CZ" sz="24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207" name="Obrázek 3" descr=""/>
          <p:cNvPicPr/>
          <p:nvPr/>
        </p:nvPicPr>
        <p:blipFill>
          <a:blip r:embed="rId1"/>
          <a:stretch/>
        </p:blipFill>
        <p:spPr>
          <a:xfrm>
            <a:off x="9228240" y="1027800"/>
            <a:ext cx="2322000" cy="2215440"/>
          </a:xfrm>
          <a:prstGeom prst="rect">
            <a:avLst/>
          </a:prstGeom>
          <a:ln>
            <a:noFill/>
          </a:ln>
        </p:spPr>
      </p:pic>
      <p:pic>
        <p:nvPicPr>
          <p:cNvPr id="208" name="Obrázek 4" descr=""/>
          <p:cNvPicPr/>
          <p:nvPr/>
        </p:nvPicPr>
        <p:blipFill>
          <a:blip r:embed="rId2"/>
          <a:stretch/>
        </p:blipFill>
        <p:spPr>
          <a:xfrm>
            <a:off x="3485160" y="4542120"/>
            <a:ext cx="1629720" cy="1629720"/>
          </a:xfrm>
          <a:prstGeom prst="rect">
            <a:avLst/>
          </a:prstGeom>
          <a:ln>
            <a:noFill/>
          </a:ln>
        </p:spPr>
      </p:pic>
      <p:sp>
        <p:nvSpPr>
          <p:cNvPr id="209" name="CustomShape 3"/>
          <p:cNvSpPr/>
          <p:nvPr/>
        </p:nvSpPr>
        <p:spPr>
          <a:xfrm>
            <a:off x="144360" y="176400"/>
            <a:ext cx="11838600" cy="6544800"/>
          </a:xfrm>
          <a:prstGeom prst="rect">
            <a:avLst/>
          </a:prstGeom>
          <a:noFill/>
          <a:ln w="7632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210" name="Obrázek 6" descr=""/>
          <p:cNvPicPr/>
          <p:nvPr/>
        </p:nvPicPr>
        <p:blipFill>
          <a:blip r:embed="rId3"/>
          <a:stretch/>
        </p:blipFill>
        <p:spPr>
          <a:xfrm>
            <a:off x="5901480" y="3449160"/>
            <a:ext cx="4650480" cy="26258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7" dur="indefinite" restart="never" nodeType="tmRoot">
          <p:childTnLst>
            <p:seq>
              <p:cTn id="28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2" name="TextShape 2"/>
          <p:cNvSpPr txBox="1"/>
          <p:nvPr/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p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3" name="CustomShape 3"/>
          <p:cNvSpPr/>
          <p:nvPr/>
        </p:nvSpPr>
        <p:spPr>
          <a:xfrm>
            <a:off x="144360" y="176400"/>
            <a:ext cx="11838600" cy="6544800"/>
          </a:xfrm>
          <a:prstGeom prst="rect">
            <a:avLst/>
          </a:prstGeom>
          <a:noFill/>
          <a:ln w="7632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214" name="Picture 2" descr=""/>
          <p:cNvPicPr/>
          <p:nvPr/>
        </p:nvPicPr>
        <p:blipFill>
          <a:blip r:embed="rId1"/>
          <a:stretch/>
        </p:blipFill>
        <p:spPr>
          <a:xfrm>
            <a:off x="1524960" y="1143000"/>
            <a:ext cx="9077760" cy="461196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9" dur="indefinite" restart="never" nodeType="tmRoot">
          <p:childTnLst>
            <p:seq>
              <p:cTn id="30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6" name="TextShape 2"/>
          <p:cNvSpPr txBox="1"/>
          <p:nvPr/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p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7" name="CustomShape 3"/>
          <p:cNvSpPr/>
          <p:nvPr/>
        </p:nvSpPr>
        <p:spPr>
          <a:xfrm>
            <a:off x="144360" y="176400"/>
            <a:ext cx="11838600" cy="6544800"/>
          </a:xfrm>
          <a:prstGeom prst="rect">
            <a:avLst/>
          </a:prstGeom>
          <a:noFill/>
          <a:ln w="7632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1" dur="indefinite" restart="never" nodeType="tmRoot">
          <p:childTnLst>
            <p:seq>
              <p:cTn id="32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pPr>
              <a:lnSpc>
                <a:spcPct val="90000"/>
              </a:lnSpc>
            </a:pPr>
            <a:r>
              <a:rPr b="0" lang="cs-CZ" sz="4400" spc="-1" strike="noStrike">
                <a:solidFill>
                  <a:srgbClr val="000000"/>
                </a:solidFill>
                <a:latin typeface="Calibri Light"/>
              </a:rPr>
              <a:t>Zdroje</a:t>
            </a:r>
            <a:endParaRPr b="0" lang="cs-CZ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9" name="TextShape 2"/>
          <p:cNvSpPr txBox="1"/>
          <p:nvPr/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i="1" lang="cs-CZ" sz="2800" spc="-1" strike="noStrike">
                <a:solidFill>
                  <a:srgbClr val="000000"/>
                </a:solidFill>
                <a:latin typeface="Calibri"/>
              </a:rPr>
              <a:t>Amnesty international: Migranti a uprchlíci</a:t>
            </a: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 [online]. Praha: AMNESTY INTERNATIONAL Česká republika [cit. 2018-02-06]. Dostupné z: </a:t>
            </a:r>
            <a:r>
              <a:rPr b="0" lang="cs-CZ" sz="2800" spc="-1" strike="noStrike" u="sng">
                <a:solidFill>
                  <a:srgbClr val="0563c1"/>
                </a:solidFill>
                <a:uFillTx/>
                <a:latin typeface="Calibri"/>
                <a:hlinkClick r:id="rId1"/>
              </a:rPr>
              <a:t>https://www.amnesty.cz</a:t>
            </a:r>
            <a:r>
              <a:rPr b="0" lang="cs-CZ" sz="2800" spc="-1" strike="noStrike" u="sng">
                <a:solidFill>
                  <a:srgbClr val="0563c1"/>
                </a:solidFill>
                <a:uFillTx/>
                <a:latin typeface="Calibri"/>
                <a:hlinkClick r:id="rId2"/>
              </a:rPr>
              <a:t>/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20" name="CustomShape 3"/>
          <p:cNvSpPr/>
          <p:nvPr/>
        </p:nvSpPr>
        <p:spPr>
          <a:xfrm>
            <a:off x="144360" y="176400"/>
            <a:ext cx="11838600" cy="6544800"/>
          </a:xfrm>
          <a:prstGeom prst="rect">
            <a:avLst/>
          </a:prstGeom>
          <a:noFill/>
          <a:ln w="7632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3" dur="indefinite" restart="never" nodeType="tmRoot">
          <p:childTnLst>
            <p:seq>
              <p:cTn id="34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Obrázek 3" descr=""/>
          <p:cNvPicPr/>
          <p:nvPr/>
        </p:nvPicPr>
        <p:blipFill>
          <a:blip r:embed="rId1"/>
          <a:stretch/>
        </p:blipFill>
        <p:spPr>
          <a:xfrm>
            <a:off x="0" y="1557000"/>
            <a:ext cx="12191760" cy="5300640"/>
          </a:xfrm>
          <a:prstGeom prst="rect">
            <a:avLst/>
          </a:prstGeom>
          <a:ln>
            <a:noFill/>
          </a:ln>
        </p:spPr>
      </p:pic>
      <p:sp>
        <p:nvSpPr>
          <p:cNvPr id="131" name="TextShape 1"/>
          <p:cNvSpPr txBox="1"/>
          <p:nvPr/>
        </p:nvSpPr>
        <p:spPr>
          <a:xfrm>
            <a:off x="3874320" y="239040"/>
            <a:ext cx="4371120" cy="1525320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 fontScale="55000"/>
          </a:bodyPr>
          <a:p>
            <a:pPr algn="ctr">
              <a:lnSpc>
                <a:spcPct val="90000"/>
              </a:lnSpc>
            </a:pPr>
            <a:r>
              <a:rPr b="1" lang="cs-CZ" sz="6600" spc="-1" strike="noStrike">
                <a:solidFill>
                  <a:srgbClr val="000000"/>
                </a:solidFill>
                <a:latin typeface="Candy Round BTN Lt"/>
              </a:rPr>
              <a:t>Migration</a:t>
            </a:r>
            <a:endParaRPr b="0" lang="cs-CZ" sz="66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2" name="TextShape 2"/>
          <p:cNvSpPr txBox="1"/>
          <p:nvPr/>
        </p:nvSpPr>
        <p:spPr>
          <a:xfrm>
            <a:off x="9753480" y="5743800"/>
            <a:ext cx="2325600" cy="99648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Zuzana Jandová</a:t>
            </a:r>
            <a:endParaRPr b="0" lang="en-US" sz="1800" spc="-1" strike="noStrike">
              <a:latin typeface="Arial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Matěj Chalupka</a:t>
            </a:r>
            <a:endParaRPr b="0" lang="en-US" sz="1800" spc="-1" strike="noStrike">
              <a:latin typeface="Arial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b="0" i="1" lang="en-US" sz="1800" spc="-1" strike="noStrike">
                <a:solidFill>
                  <a:srgbClr val="000000"/>
                </a:solidFill>
                <a:latin typeface="Calibri"/>
              </a:rPr>
              <a:t>students</a:t>
            </a:r>
            <a:endParaRPr b="0" lang="en-US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" dur="indefinite" restart="never" nodeType="tmRoot">
          <p:childTnLst>
            <p:seq>
              <p:cTn id="4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pPr>
              <a:lnSpc>
                <a:spcPct val="90000"/>
              </a:lnSpc>
            </a:pPr>
            <a:r>
              <a:rPr b="0" lang="cs-CZ" sz="4400" spc="-1" strike="noStrike">
                <a:solidFill>
                  <a:srgbClr val="000000"/>
                </a:solidFill>
                <a:latin typeface="Calibri Light"/>
              </a:rPr>
              <a:t>International facts</a:t>
            </a:r>
            <a:endParaRPr b="0" lang="cs-CZ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4" name="TextShape 2"/>
          <p:cNvSpPr txBox="1"/>
          <p:nvPr/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In 2016 – 66 milion of refugees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51 % younger than 18 years old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On journey 5096 men, women and kids have died in 2016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5" name="CustomShape 3"/>
          <p:cNvSpPr/>
          <p:nvPr/>
        </p:nvSpPr>
        <p:spPr>
          <a:xfrm>
            <a:off x="144360" y="176400"/>
            <a:ext cx="11838600" cy="6544800"/>
          </a:xfrm>
          <a:prstGeom prst="rect">
            <a:avLst/>
          </a:prstGeom>
          <a:noFill/>
          <a:ln w="7632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36" name="Obrázek 4" descr=""/>
          <p:cNvPicPr/>
          <p:nvPr/>
        </p:nvPicPr>
        <p:blipFill>
          <a:blip r:embed="rId1"/>
          <a:stretch/>
        </p:blipFill>
        <p:spPr>
          <a:xfrm>
            <a:off x="1135080" y="3449160"/>
            <a:ext cx="4736160" cy="2841480"/>
          </a:xfrm>
          <a:prstGeom prst="rect">
            <a:avLst/>
          </a:prstGeom>
          <a:ln>
            <a:noFill/>
          </a:ln>
        </p:spPr>
      </p:pic>
      <p:pic>
        <p:nvPicPr>
          <p:cNvPr id="137" name="Obrázek 5" descr=""/>
          <p:cNvPicPr/>
          <p:nvPr/>
        </p:nvPicPr>
        <p:blipFill>
          <a:blip r:embed="rId2"/>
          <a:stretch/>
        </p:blipFill>
        <p:spPr>
          <a:xfrm>
            <a:off x="6312240" y="3430080"/>
            <a:ext cx="4323600" cy="28814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5" dur="indefinite" restart="never" nodeType="tmRoot">
          <p:childTnLst>
            <p:seq>
              <p:cTn id="6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TextShape 1"/>
          <p:cNvSpPr txBox="1"/>
          <p:nvPr/>
        </p:nvSpPr>
        <p:spPr>
          <a:xfrm>
            <a:off x="839880" y="36504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pPr>
              <a:lnSpc>
                <a:spcPct val="90000"/>
              </a:lnSpc>
            </a:pPr>
            <a:r>
              <a:rPr b="0" lang="cs-CZ" sz="4400" spc="-1" strike="noStrike">
                <a:solidFill>
                  <a:srgbClr val="000000"/>
                </a:solidFill>
                <a:latin typeface="Calibri Light"/>
              </a:rPr>
              <a:t>Migrants vs refugees</a:t>
            </a:r>
            <a:endParaRPr b="0" lang="cs-CZ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9" name="TextShape 2"/>
          <p:cNvSpPr txBox="1"/>
          <p:nvPr/>
        </p:nvSpPr>
        <p:spPr>
          <a:xfrm>
            <a:off x="839880" y="1681200"/>
            <a:ext cx="5157360" cy="82368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p>
            <a:pPr>
              <a:lnSpc>
                <a:spcPct val="90000"/>
              </a:lnSpc>
              <a:spcBef>
                <a:spcPts val="1001"/>
              </a:spcBef>
            </a:pPr>
            <a:r>
              <a:rPr b="1" lang="cs-CZ" sz="2400" spc="-1" strike="noStrike">
                <a:solidFill>
                  <a:srgbClr val="000000"/>
                </a:solidFill>
                <a:latin typeface="Calibri"/>
              </a:rPr>
              <a:t>MIGRANTS</a:t>
            </a:r>
            <a:endParaRPr b="0" lang="cs-CZ" sz="2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0" name="TextShape 3"/>
          <p:cNvSpPr txBox="1"/>
          <p:nvPr/>
        </p:nvSpPr>
        <p:spPr>
          <a:xfrm>
            <a:off x="839880" y="2505240"/>
            <a:ext cx="5157360" cy="36842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They leave their country because of jobs, economic problems or education.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1" name="TextShape 4"/>
          <p:cNvSpPr txBox="1"/>
          <p:nvPr/>
        </p:nvSpPr>
        <p:spPr>
          <a:xfrm>
            <a:off x="6172200" y="1681200"/>
            <a:ext cx="5182920" cy="82368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p>
            <a:pPr>
              <a:lnSpc>
                <a:spcPct val="90000"/>
              </a:lnSpc>
              <a:spcBef>
                <a:spcPts val="1001"/>
              </a:spcBef>
            </a:pPr>
            <a:r>
              <a:rPr b="1" lang="cs-CZ" sz="2400" spc="-1" strike="noStrike">
                <a:solidFill>
                  <a:srgbClr val="000000"/>
                </a:solidFill>
                <a:latin typeface="Calibri"/>
              </a:rPr>
              <a:t>REFUGEES</a:t>
            </a:r>
            <a:endParaRPr b="0" lang="cs-CZ" sz="2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2" name="TextShape 5"/>
          <p:cNvSpPr txBox="1"/>
          <p:nvPr/>
        </p:nvSpPr>
        <p:spPr>
          <a:xfrm>
            <a:off x="6172200" y="2505240"/>
            <a:ext cx="5182920" cy="36842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They escape because of some dangerous situations (war, famine..)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3" name="CustomShape 6"/>
          <p:cNvSpPr/>
          <p:nvPr/>
        </p:nvSpPr>
        <p:spPr>
          <a:xfrm>
            <a:off x="144360" y="176400"/>
            <a:ext cx="11838600" cy="6544800"/>
          </a:xfrm>
          <a:prstGeom prst="rect">
            <a:avLst/>
          </a:prstGeom>
          <a:noFill/>
          <a:ln w="7632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44" name="Picture 2" descr=""/>
          <p:cNvPicPr/>
          <p:nvPr/>
        </p:nvPicPr>
        <p:blipFill>
          <a:blip r:embed="rId1"/>
          <a:stretch/>
        </p:blipFill>
        <p:spPr>
          <a:xfrm>
            <a:off x="6425640" y="3768480"/>
            <a:ext cx="4621320" cy="2608560"/>
          </a:xfrm>
          <a:prstGeom prst="rect">
            <a:avLst/>
          </a:prstGeom>
          <a:ln>
            <a:noFill/>
          </a:ln>
        </p:spPr>
      </p:pic>
      <p:pic>
        <p:nvPicPr>
          <p:cNvPr id="145" name="Picture 4" descr=""/>
          <p:cNvPicPr/>
          <p:nvPr/>
        </p:nvPicPr>
        <p:blipFill>
          <a:blip r:embed="rId2"/>
          <a:stretch/>
        </p:blipFill>
        <p:spPr>
          <a:xfrm>
            <a:off x="1216800" y="3817800"/>
            <a:ext cx="3877200" cy="258480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7" dur="indefinite" restart="never" nodeType="tmRoot">
          <p:childTnLst>
            <p:seq>
              <p:cTn id="8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TextShape 1"/>
          <p:cNvSpPr txBox="1"/>
          <p:nvPr/>
        </p:nvSpPr>
        <p:spPr>
          <a:xfrm>
            <a:off x="839880" y="36504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pPr>
              <a:lnSpc>
                <a:spcPct val="90000"/>
              </a:lnSpc>
            </a:pPr>
            <a:r>
              <a:rPr b="0" lang="cs-CZ" sz="4400" spc="-1" strike="noStrike">
                <a:solidFill>
                  <a:srgbClr val="000000"/>
                </a:solidFill>
                <a:latin typeface="Calibri Light"/>
              </a:rPr>
              <a:t>Emigration vs immigration</a:t>
            </a:r>
            <a:endParaRPr b="0" lang="cs-CZ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7" name="TextShape 2"/>
          <p:cNvSpPr txBox="1"/>
          <p:nvPr/>
        </p:nvSpPr>
        <p:spPr>
          <a:xfrm>
            <a:off x="839880" y="1681200"/>
            <a:ext cx="5157360" cy="82368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p>
            <a:pPr>
              <a:lnSpc>
                <a:spcPct val="90000"/>
              </a:lnSpc>
              <a:spcBef>
                <a:spcPts val="1001"/>
              </a:spcBef>
            </a:pPr>
            <a:r>
              <a:rPr b="1" lang="cs-CZ" sz="2400" spc="-1" strike="noStrike">
                <a:solidFill>
                  <a:srgbClr val="000000"/>
                </a:solidFill>
                <a:latin typeface="Calibri"/>
              </a:rPr>
              <a:t>EMIGRATION</a:t>
            </a:r>
            <a:endParaRPr b="0" lang="cs-CZ" sz="2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8" name="TextShape 3"/>
          <p:cNvSpPr txBox="1"/>
          <p:nvPr/>
        </p:nvSpPr>
        <p:spPr>
          <a:xfrm>
            <a:off x="839880" y="2505240"/>
            <a:ext cx="5157360" cy="36842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We go somewhere…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9" name="TextShape 4"/>
          <p:cNvSpPr txBox="1"/>
          <p:nvPr/>
        </p:nvSpPr>
        <p:spPr>
          <a:xfrm>
            <a:off x="6172200" y="1681200"/>
            <a:ext cx="5182920" cy="82368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p>
            <a:pPr>
              <a:lnSpc>
                <a:spcPct val="90000"/>
              </a:lnSpc>
              <a:spcBef>
                <a:spcPts val="1001"/>
              </a:spcBef>
            </a:pPr>
            <a:r>
              <a:rPr b="1" lang="cs-CZ" sz="2400" spc="-1" strike="noStrike">
                <a:solidFill>
                  <a:srgbClr val="000000"/>
                </a:solidFill>
                <a:latin typeface="Calibri"/>
              </a:rPr>
              <a:t>IMMIGRATION</a:t>
            </a:r>
            <a:endParaRPr b="0" lang="cs-CZ" sz="2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0" name="TextShape 5"/>
          <p:cNvSpPr txBox="1"/>
          <p:nvPr/>
        </p:nvSpPr>
        <p:spPr>
          <a:xfrm>
            <a:off x="6172200" y="2505240"/>
            <a:ext cx="5182920" cy="36842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They come to our country…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1" name="CustomShape 6"/>
          <p:cNvSpPr/>
          <p:nvPr/>
        </p:nvSpPr>
        <p:spPr>
          <a:xfrm>
            <a:off x="144360" y="176400"/>
            <a:ext cx="11838600" cy="6544800"/>
          </a:xfrm>
          <a:prstGeom prst="rect">
            <a:avLst/>
          </a:prstGeom>
          <a:noFill/>
          <a:ln w="7632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52" name="Picture 2" descr=""/>
          <p:cNvPicPr/>
          <p:nvPr/>
        </p:nvPicPr>
        <p:blipFill>
          <a:blip r:embed="rId1"/>
          <a:stretch/>
        </p:blipFill>
        <p:spPr>
          <a:xfrm>
            <a:off x="906840" y="3029760"/>
            <a:ext cx="4569120" cy="3354120"/>
          </a:xfrm>
          <a:prstGeom prst="rect">
            <a:avLst/>
          </a:prstGeom>
          <a:ln>
            <a:noFill/>
          </a:ln>
        </p:spPr>
      </p:pic>
      <p:pic>
        <p:nvPicPr>
          <p:cNvPr id="153" name="Picture 4" descr=""/>
          <p:cNvPicPr/>
          <p:nvPr/>
        </p:nvPicPr>
        <p:blipFill>
          <a:blip r:embed="rId2"/>
          <a:stretch/>
        </p:blipFill>
        <p:spPr>
          <a:xfrm>
            <a:off x="6448320" y="3056400"/>
            <a:ext cx="4533120" cy="3327480"/>
          </a:xfrm>
          <a:prstGeom prst="rect">
            <a:avLst/>
          </a:prstGeom>
          <a:ln>
            <a:noFill/>
          </a:ln>
        </p:spPr>
      </p:pic>
      <p:sp>
        <p:nvSpPr>
          <p:cNvPr id="154" name="CustomShape 7"/>
          <p:cNvSpPr/>
          <p:nvPr/>
        </p:nvSpPr>
        <p:spPr>
          <a:xfrm flipH="1" flipV="1">
            <a:off x="1249200" y="3449160"/>
            <a:ext cx="1526400" cy="16941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57240">
            <a:solidFill>
              <a:srgbClr val="c00000"/>
            </a:solidFill>
            <a:tailEnd len="med" type="triangle" w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55" name="CustomShape 8"/>
          <p:cNvSpPr/>
          <p:nvPr/>
        </p:nvSpPr>
        <p:spPr>
          <a:xfrm flipH="1" flipV="1">
            <a:off x="8499600" y="5142960"/>
            <a:ext cx="1492200" cy="11336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57240">
            <a:solidFill>
              <a:srgbClr val="c00000"/>
            </a:solidFill>
            <a:tailEnd len="med" type="triangle" w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9" dur="indefinite" restart="never" nodeType="tmRoot">
          <p:childTnLst>
            <p:seq>
              <p:cTn id="10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pPr>
              <a:lnSpc>
                <a:spcPct val="90000"/>
              </a:lnSpc>
            </a:pPr>
            <a:r>
              <a:rPr b="0" lang="cs-CZ" sz="4400" spc="-1" strike="noStrike">
                <a:solidFill>
                  <a:srgbClr val="000000"/>
                </a:solidFill>
                <a:latin typeface="Calibri Light"/>
              </a:rPr>
              <a:t>Czech Republic and refugees</a:t>
            </a:r>
            <a:endParaRPr b="0" lang="cs-CZ" sz="4400" spc="-1" strike="noStrike">
              <a:solidFill>
                <a:srgbClr val="000000"/>
              </a:solidFill>
              <a:latin typeface="Calibri"/>
            </a:endParaRPr>
          </a:p>
        </p:txBody>
      </p:sp>
      <p:graphicFrame>
        <p:nvGraphicFramePr>
          <p:cNvPr id="157" name="Zástupný symbol pro obsah 6"/>
          <p:cNvGraphicFramePr/>
          <p:nvPr/>
        </p:nvGraphicFramePr>
        <p:xfrm>
          <a:off x="838080" y="2117520"/>
          <a:ext cx="5823000" cy="40910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sp>
        <p:nvSpPr>
          <p:cNvPr id="158" name="CustomShape 2"/>
          <p:cNvSpPr/>
          <p:nvPr/>
        </p:nvSpPr>
        <p:spPr>
          <a:xfrm>
            <a:off x="6095880" y="2566800"/>
            <a:ext cx="3721320" cy="118764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en-US" sz="2400" spc="-1" strike="noStrike">
                <a:solidFill>
                  <a:srgbClr val="000000"/>
                </a:solidFill>
                <a:latin typeface="Calibri"/>
              </a:rPr>
              <a:t>There are our 12 legal accepted refugees….who stay here</a:t>
            </a:r>
            <a:endParaRPr b="0" lang="en-US" sz="2400" spc="-1" strike="noStrike">
              <a:latin typeface="Arial"/>
            </a:endParaRPr>
          </a:p>
        </p:txBody>
      </p:sp>
      <p:sp>
        <p:nvSpPr>
          <p:cNvPr id="159" name="CustomShape 3"/>
          <p:cNvSpPr/>
          <p:nvPr/>
        </p:nvSpPr>
        <p:spPr>
          <a:xfrm flipH="1">
            <a:off x="3865320" y="2542680"/>
            <a:ext cx="2229480" cy="1119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tailEnd len="med" type="triangle" w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/>
        </p:style>
      </p:sp>
      <p:sp>
        <p:nvSpPr>
          <p:cNvPr id="160" name="CustomShape 4"/>
          <p:cNvSpPr/>
          <p:nvPr/>
        </p:nvSpPr>
        <p:spPr>
          <a:xfrm flipH="1">
            <a:off x="4980960" y="4267080"/>
            <a:ext cx="1980720" cy="1573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tailEnd len="med" type="triangle" w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61" name="CustomShape 5"/>
          <p:cNvSpPr/>
          <p:nvPr/>
        </p:nvSpPr>
        <p:spPr>
          <a:xfrm>
            <a:off x="6994440" y="4273920"/>
            <a:ext cx="3336480" cy="15534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en-US" sz="2400" spc="-1" strike="noStrike">
                <a:solidFill>
                  <a:srgbClr val="000000"/>
                </a:solidFill>
                <a:latin typeface="Calibri"/>
              </a:rPr>
              <a:t>There are other refugees – less than 5000 continuing to other states</a:t>
            </a:r>
            <a:endParaRPr b="0" lang="en-US" sz="2400" spc="-1" strike="noStrike">
              <a:latin typeface="Arial"/>
            </a:endParaRPr>
          </a:p>
        </p:txBody>
      </p:sp>
      <p:sp>
        <p:nvSpPr>
          <p:cNvPr id="162" name="CustomShape 6"/>
          <p:cNvSpPr/>
          <p:nvPr/>
        </p:nvSpPr>
        <p:spPr>
          <a:xfrm>
            <a:off x="144360" y="176400"/>
            <a:ext cx="11838600" cy="6544800"/>
          </a:xfrm>
          <a:prstGeom prst="rect">
            <a:avLst/>
          </a:prstGeom>
          <a:noFill/>
          <a:ln w="7632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63" name="Picture 2" descr=""/>
          <p:cNvPicPr/>
          <p:nvPr/>
        </p:nvPicPr>
        <p:blipFill>
          <a:blip r:embed="rId2"/>
          <a:stretch/>
        </p:blipFill>
        <p:spPr>
          <a:xfrm>
            <a:off x="7999560" y="641520"/>
            <a:ext cx="2331000" cy="1555200"/>
          </a:xfrm>
          <a:prstGeom prst="rect">
            <a:avLst/>
          </a:prstGeom>
          <a:ln>
            <a:noFill/>
          </a:ln>
          <a:effectLst>
            <a:outerShdw algn="tl" blurRad="152400" dir="868217" dist="11525" kx="110000" ky="200000" rotWithShape="0" sy="9800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dir="t" rig="threeP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1" dur="indefinite" restart="never" nodeType="tmRoot">
          <p:childTnLst>
            <p:seq>
              <p:cTn id="12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pPr>
              <a:lnSpc>
                <a:spcPct val="90000"/>
              </a:lnSpc>
            </a:pPr>
            <a:r>
              <a:rPr b="0" lang="cs-CZ" sz="4400" spc="-1" strike="noStrike">
                <a:solidFill>
                  <a:srgbClr val="000000"/>
                </a:solidFill>
                <a:latin typeface="Calibri Light"/>
              </a:rPr>
              <a:t>Minorities in Czech Republic</a:t>
            </a:r>
            <a:endParaRPr b="0" lang="cs-CZ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5" name="TextShape 2"/>
          <p:cNvSpPr txBox="1"/>
          <p:nvPr/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Vietnamese minority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 lvl="1" marL="685800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400" spc="-1" strike="noStrike">
                <a:solidFill>
                  <a:srgbClr val="000000"/>
                </a:solidFill>
                <a:latin typeface="Calibri"/>
              </a:rPr>
              <a:t>Over 60 000 habitants</a:t>
            </a:r>
            <a:endParaRPr b="0" lang="cs-CZ" sz="2400" spc="-1" strike="noStrike">
              <a:solidFill>
                <a:srgbClr val="000000"/>
              </a:solidFill>
              <a:latin typeface="Calibri"/>
            </a:endParaRPr>
          </a:p>
          <a:p>
            <a:pPr lvl="1" marL="685800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400" spc="-1" strike="noStrike">
                <a:solidFill>
                  <a:srgbClr val="000000"/>
                </a:solidFill>
                <a:latin typeface="Calibri"/>
              </a:rPr>
              <a:t>Good shop keepers</a:t>
            </a:r>
            <a:endParaRPr b="0" lang="cs-CZ" sz="2400" spc="-1" strike="noStrike">
              <a:solidFill>
                <a:srgbClr val="000000"/>
              </a:solidFill>
              <a:latin typeface="Calibri"/>
            </a:endParaRPr>
          </a:p>
          <a:p>
            <a:pPr lvl="1" marL="685800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400" spc="-1" strike="noStrike">
                <a:solidFill>
                  <a:srgbClr val="000000"/>
                </a:solidFill>
                <a:latin typeface="Calibri"/>
              </a:rPr>
              <a:t>Clever kids</a:t>
            </a:r>
            <a:endParaRPr b="0" lang="cs-CZ" sz="2400" spc="-1" strike="noStrike">
              <a:solidFill>
                <a:srgbClr val="000000"/>
              </a:solidFill>
              <a:latin typeface="Calibri"/>
            </a:endParaRPr>
          </a:p>
          <a:p>
            <a:pPr lvl="1" marL="685800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400" spc="-1" strike="noStrike">
                <a:solidFill>
                  <a:srgbClr val="000000"/>
                </a:solidFill>
                <a:latin typeface="Calibri"/>
              </a:rPr>
              <a:t>Hardworking</a:t>
            </a:r>
            <a:endParaRPr b="0" lang="cs-CZ" sz="2400" spc="-1" strike="noStrike">
              <a:solidFill>
                <a:srgbClr val="000000"/>
              </a:solidFill>
              <a:latin typeface="Calibri"/>
            </a:endParaRPr>
          </a:p>
          <a:p>
            <a:pPr lvl="1" marL="685800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400" spc="-1" strike="noStrike">
                <a:solidFill>
                  <a:srgbClr val="000000"/>
                </a:solidFill>
                <a:latin typeface="Calibri"/>
              </a:rPr>
              <a:t>Delicious food</a:t>
            </a:r>
            <a:endParaRPr b="0" lang="cs-CZ" sz="2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6" name="CustomShape 3"/>
          <p:cNvSpPr/>
          <p:nvPr/>
        </p:nvSpPr>
        <p:spPr>
          <a:xfrm>
            <a:off x="144360" y="176400"/>
            <a:ext cx="11838600" cy="6544800"/>
          </a:xfrm>
          <a:prstGeom prst="rect">
            <a:avLst/>
          </a:prstGeom>
          <a:noFill/>
          <a:ln w="7632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67" name="Picture 2" descr=""/>
          <p:cNvPicPr/>
          <p:nvPr/>
        </p:nvPicPr>
        <p:blipFill>
          <a:blip r:embed="rId1"/>
          <a:srcRect l="15882" t="0" r="6080" b="0"/>
          <a:stretch/>
        </p:blipFill>
        <p:spPr>
          <a:xfrm>
            <a:off x="5290560" y="1466280"/>
            <a:ext cx="5973120" cy="4525920"/>
          </a:xfrm>
          <a:prstGeom prst="rect">
            <a:avLst/>
          </a:prstGeom>
          <a:ln>
            <a:noFill/>
          </a:ln>
        </p:spPr>
      </p:pic>
      <p:pic>
        <p:nvPicPr>
          <p:cNvPr id="168" name="Picture 6" descr=""/>
          <p:cNvPicPr/>
          <p:nvPr/>
        </p:nvPicPr>
        <p:blipFill>
          <a:blip r:embed="rId2"/>
          <a:stretch/>
        </p:blipFill>
        <p:spPr>
          <a:xfrm>
            <a:off x="1345320" y="4228920"/>
            <a:ext cx="3313800" cy="220932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3" dur="indefinite" restart="never" nodeType="tmRoot">
          <p:childTnLst>
            <p:seq>
              <p:cTn id="14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pPr>
              <a:lnSpc>
                <a:spcPct val="90000"/>
              </a:lnSpc>
            </a:pPr>
            <a:r>
              <a:rPr b="0" lang="cs-CZ" sz="4400" spc="-1" strike="noStrike">
                <a:solidFill>
                  <a:srgbClr val="000000"/>
                </a:solidFill>
                <a:latin typeface="Calibri Light"/>
              </a:rPr>
              <a:t>Minorities in Czech Republic</a:t>
            </a:r>
            <a:endParaRPr b="0" lang="cs-CZ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0" name="TextShape 2"/>
          <p:cNvSpPr txBox="1"/>
          <p:nvPr/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Ukraninian minority 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 lvl="1" marL="685800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400" spc="-1" strike="noStrike">
                <a:solidFill>
                  <a:srgbClr val="000000"/>
                </a:solidFill>
                <a:latin typeface="Calibri"/>
              </a:rPr>
              <a:t>Over 100 000 habitants</a:t>
            </a:r>
            <a:endParaRPr b="0" lang="cs-CZ" sz="2400" spc="-1" strike="noStrike">
              <a:solidFill>
                <a:srgbClr val="000000"/>
              </a:solidFill>
              <a:latin typeface="Calibri"/>
            </a:endParaRPr>
          </a:p>
          <a:p>
            <a:pPr lvl="1" marL="685800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400" spc="-1" strike="noStrike">
                <a:solidFill>
                  <a:srgbClr val="000000"/>
                </a:solidFill>
                <a:latin typeface="Calibri"/>
              </a:rPr>
              <a:t>Hardworking</a:t>
            </a:r>
            <a:endParaRPr b="0" lang="cs-CZ" sz="2400" spc="-1" strike="noStrike">
              <a:solidFill>
                <a:srgbClr val="000000"/>
              </a:solidFill>
              <a:latin typeface="Calibri"/>
            </a:endParaRPr>
          </a:p>
          <a:p>
            <a:pPr lvl="1" marL="685800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400" spc="-1" strike="noStrike">
                <a:solidFill>
                  <a:srgbClr val="000000"/>
                </a:solidFill>
                <a:latin typeface="Calibri"/>
              </a:rPr>
              <a:t>Typical jobs (welder, cleaner, construction,…)</a:t>
            </a:r>
            <a:endParaRPr b="0" lang="cs-CZ" sz="2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1" name="CustomShape 3"/>
          <p:cNvSpPr/>
          <p:nvPr/>
        </p:nvSpPr>
        <p:spPr>
          <a:xfrm>
            <a:off x="144360" y="176400"/>
            <a:ext cx="11838600" cy="6544800"/>
          </a:xfrm>
          <a:prstGeom prst="rect">
            <a:avLst/>
          </a:prstGeom>
          <a:noFill/>
          <a:ln w="7632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72" name="Picture 2" descr=""/>
          <p:cNvPicPr/>
          <p:nvPr/>
        </p:nvPicPr>
        <p:blipFill>
          <a:blip r:embed="rId1"/>
          <a:stretch/>
        </p:blipFill>
        <p:spPr>
          <a:xfrm>
            <a:off x="6137280" y="3449160"/>
            <a:ext cx="5407920" cy="3039120"/>
          </a:xfrm>
          <a:prstGeom prst="rect">
            <a:avLst/>
          </a:prstGeom>
          <a:ln>
            <a:noFill/>
          </a:ln>
        </p:spPr>
      </p:pic>
      <p:pic>
        <p:nvPicPr>
          <p:cNvPr id="173" name="Picture 4" descr=""/>
          <p:cNvPicPr/>
          <p:nvPr/>
        </p:nvPicPr>
        <p:blipFill>
          <a:blip r:embed="rId2"/>
          <a:stretch/>
        </p:blipFill>
        <p:spPr>
          <a:xfrm>
            <a:off x="1019880" y="3640680"/>
            <a:ext cx="3829320" cy="22640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5" dur="indefinite" restart="never" nodeType="tmRoot">
          <p:childTnLst>
            <p:seq>
              <p:cTn id="16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pPr>
              <a:lnSpc>
                <a:spcPct val="90000"/>
              </a:lnSpc>
            </a:pPr>
            <a:r>
              <a:rPr b="0" lang="cs-CZ" sz="4400" spc="-1" strike="noStrike">
                <a:solidFill>
                  <a:srgbClr val="000000"/>
                </a:solidFill>
                <a:latin typeface="Calibri Light"/>
              </a:rPr>
              <a:t>Minorities in Czech Republic</a:t>
            </a:r>
            <a:endParaRPr b="0" lang="cs-CZ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5" name="TextShape 2"/>
          <p:cNvSpPr txBox="1"/>
          <p:nvPr/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Russian minority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 lvl="1" marL="685800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400" spc="-1" strike="noStrike">
                <a:solidFill>
                  <a:srgbClr val="000000"/>
                </a:solidFill>
                <a:latin typeface="Calibri"/>
              </a:rPr>
              <a:t>Karlovy Vary</a:t>
            </a:r>
            <a:endParaRPr b="0" lang="cs-CZ" sz="2400" spc="-1" strike="noStrike">
              <a:solidFill>
                <a:srgbClr val="000000"/>
              </a:solidFill>
              <a:latin typeface="Calibri"/>
            </a:endParaRPr>
          </a:p>
          <a:p>
            <a:pPr lvl="1" marL="685800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400" spc="-1" strike="noStrike">
                <a:solidFill>
                  <a:srgbClr val="000000"/>
                </a:solidFill>
                <a:latin typeface="Calibri"/>
              </a:rPr>
              <a:t>After Velvet revolution</a:t>
            </a:r>
            <a:endParaRPr b="0" lang="cs-CZ" sz="2400" spc="-1" strike="noStrike">
              <a:solidFill>
                <a:srgbClr val="000000"/>
              </a:solidFill>
              <a:latin typeface="Calibri"/>
            </a:endParaRPr>
          </a:p>
          <a:p>
            <a:pPr lvl="1" marL="685800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400" spc="-1" strike="noStrike">
                <a:solidFill>
                  <a:srgbClr val="000000"/>
                </a:solidFill>
                <a:latin typeface="Calibri"/>
              </a:rPr>
              <a:t>Wealthy Russians</a:t>
            </a:r>
            <a:endParaRPr b="0" lang="cs-CZ" sz="2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6" name="CustomShape 3"/>
          <p:cNvSpPr/>
          <p:nvPr/>
        </p:nvSpPr>
        <p:spPr>
          <a:xfrm>
            <a:off x="144360" y="176400"/>
            <a:ext cx="11838600" cy="6544800"/>
          </a:xfrm>
          <a:prstGeom prst="rect">
            <a:avLst/>
          </a:prstGeom>
          <a:noFill/>
          <a:ln w="7632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77" name="Picture 2" descr=""/>
          <p:cNvPicPr/>
          <p:nvPr/>
        </p:nvPicPr>
        <p:blipFill>
          <a:blip r:embed="rId1"/>
          <a:srcRect l="44801" t="0" r="13094" b="0"/>
          <a:stretch/>
        </p:blipFill>
        <p:spPr>
          <a:xfrm>
            <a:off x="8572680" y="1591560"/>
            <a:ext cx="2955240" cy="4662000"/>
          </a:xfrm>
          <a:prstGeom prst="rect">
            <a:avLst/>
          </a:prstGeom>
          <a:ln>
            <a:noFill/>
          </a:ln>
        </p:spPr>
      </p:pic>
      <p:pic>
        <p:nvPicPr>
          <p:cNvPr id="178" name="Picture 4" descr=""/>
          <p:cNvPicPr/>
          <p:nvPr/>
        </p:nvPicPr>
        <p:blipFill>
          <a:blip r:embed="rId2"/>
          <a:stretch/>
        </p:blipFill>
        <p:spPr>
          <a:xfrm>
            <a:off x="3901320" y="3216600"/>
            <a:ext cx="4325040" cy="3036600"/>
          </a:xfrm>
          <a:prstGeom prst="rect">
            <a:avLst/>
          </a:prstGeom>
          <a:ln>
            <a:noFill/>
          </a:ln>
        </p:spPr>
      </p:pic>
      <p:pic>
        <p:nvPicPr>
          <p:cNvPr id="179" name="Picture 6" descr=""/>
          <p:cNvPicPr/>
          <p:nvPr/>
        </p:nvPicPr>
        <p:blipFill>
          <a:blip r:embed="rId3"/>
          <a:srcRect l="35421" t="0" r="21053" b="0"/>
          <a:stretch/>
        </p:blipFill>
        <p:spPr>
          <a:xfrm>
            <a:off x="1322640" y="3651480"/>
            <a:ext cx="2324880" cy="256608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7" dur="indefinite" restart="never" nodeType="tmRoot">
          <p:childTnLst>
            <p:seq>
              <p:cTn id="18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183</TotalTime>
  <Application>LibreOffice/6.1.4.2$Windows_X86_64 LibreOffice_project/9d0f32d1f0b509096fd65e0d4bec26ddd1938fd3</Application>
  <Words>275</Words>
  <Paragraphs>66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2018-02-06T11:51:57Z</dcterms:created>
  <dc:creator>Jandová Zuzana</dc:creator>
  <dc:description/>
  <dc:language>en-US</dc:language>
  <cp:lastModifiedBy/>
  <dcterms:modified xsi:type="dcterms:W3CDTF">2019-07-13T09:53:32Z</dcterms:modified>
  <cp:revision>22</cp:revision>
  <dc:subject/>
  <dc:title>Migration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HiddenSlides">
    <vt:i4>0</vt:i4>
  </property>
  <property fmtid="{D5CDD505-2E9C-101B-9397-08002B2CF9AE}" pid="4" name="HyperlinksChanged">
    <vt:bool>0</vt:bool>
  </property>
  <property fmtid="{D5CDD505-2E9C-101B-9397-08002B2CF9AE}" pid="5" name="LinksUpToDate">
    <vt:bool>0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Vlastní</vt:lpwstr>
  </property>
  <property fmtid="{D5CDD505-2E9C-101B-9397-08002B2CF9AE}" pid="9" name="ScaleCrop">
    <vt:bool>0</vt:bool>
  </property>
  <property fmtid="{D5CDD505-2E9C-101B-9397-08002B2CF9AE}" pid="10" name="ShareDoc">
    <vt:bool>0</vt:bool>
  </property>
  <property fmtid="{D5CDD505-2E9C-101B-9397-08002B2CF9AE}" pid="11" name="Slides">
    <vt:i4>16</vt:i4>
  </property>
</Properties>
</file>